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0" r:id="rId4"/>
    <p:sldMasterId id="214748370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5143500" cx="9144000"/>
  <p:notesSz cx="6858000" cy="9144000"/>
  <p:embeddedFontLst>
    <p:embeddedFont>
      <p:font typeface="Lato"/>
      <p:regular r:id="rId77"/>
      <p:bold r:id="rId78"/>
      <p:italic r:id="rId79"/>
      <p:boldItalic r:id="rId80"/>
    </p:embeddedFont>
    <p:embeddedFont>
      <p:font typeface="Titillium Web"/>
      <p:regular r:id="rId81"/>
      <p:bold r:id="rId82"/>
      <p:italic r:id="rId83"/>
      <p:boldItalic r:id="rId84"/>
    </p:embeddedFont>
    <p:embeddedFont>
      <p:font typeface="Source Code Pro"/>
      <p:regular r:id="rId85"/>
      <p:bold r:id="rId86"/>
    </p:embeddedFont>
    <p:embeddedFont>
      <p:font typeface="Tahoma"/>
      <p:regular r:id="rId87"/>
      <p:bold r:id="rId88"/>
    </p:embeddedFont>
    <p:embeddedFont>
      <p:font typeface="Raleway Medium"/>
      <p:regular r:id="rId89"/>
      <p:bold r:id="rId90"/>
      <p:italic r:id="rId91"/>
      <p:boldItalic r:id="rId92"/>
    </p:embeddedFont>
    <p:embeddedFont>
      <p:font typeface="Helvetica Neue"/>
      <p:regular r:id="rId93"/>
      <p:bold r:id="rId94"/>
      <p:italic r:id="rId95"/>
      <p:boldItalic r:id="rId96"/>
    </p:embeddedFont>
    <p:embeddedFont>
      <p:font typeface="Source Code Pro Medium"/>
      <p:regular r:id="rId97"/>
      <p:bold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93A4160-50D2-4F09-8E48-348BB31553C8}">
  <a:tblStyle styleId="{F93A4160-50D2-4F09-8E48-348BB31553C8}" styleName="Table_0">
    <a:wholeTbl>
      <a:tcTxStyle b="off" i="off">
        <a:font>
          <a:latin typeface="Verdana"/>
          <a:ea typeface="Verdana"/>
          <a:cs typeface="Verdana"/>
        </a:font>
        <a:srgbClr val="000000"/>
      </a:tcTxStyle>
      <a:tcStyle>
        <a:tcBdr>
          <a:left>
            <a:ln cap="flat" cmpd="sng" w="25400">
              <a:solidFill>
                <a:srgbClr val="FFFFFF"/>
              </a:solidFill>
              <a:prstDash val="solid"/>
              <a:round/>
              <a:headEnd len="sm" w="sm" type="none"/>
              <a:tailEnd len="sm" w="sm" type="none"/>
            </a:ln>
          </a:left>
          <a:right>
            <a:ln cap="flat" cmpd="sng" w="25400">
              <a:solidFill>
                <a:srgbClr val="FFFFFF"/>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25400">
              <a:solidFill>
                <a:srgbClr val="FFFFFF"/>
              </a:solidFill>
              <a:prstDash val="solid"/>
              <a:round/>
              <a:headEnd len="sm" w="sm" type="none"/>
              <a:tailEnd len="sm" w="sm" type="none"/>
            </a:ln>
          </a:insideH>
          <a:insideV>
            <a:ln cap="flat" cmpd="sng" w="25400">
              <a:solidFill>
                <a:srgbClr val="FFFFFF"/>
              </a:solidFill>
              <a:prstDash val="solid"/>
              <a:round/>
              <a:headEnd len="sm" w="sm" type="none"/>
              <a:tailEnd len="sm" w="sm" type="none"/>
            </a:ln>
          </a:insideV>
        </a:tcBdr>
        <a:fill>
          <a:solidFill>
            <a:srgbClr val="D6D9DD"/>
          </a:solidFill>
        </a:fill>
      </a:tcStyle>
    </a:wholeTbl>
    <a:band1H>
      <a:tcTxStyle/>
    </a:band1H>
    <a:band2H>
      <a:tcTxStyle b="off" i="off"/>
      <a:tcStyle>
        <a:fill>
          <a:solidFill>
            <a:srgbClr val="ECEDEF"/>
          </a:solidFill>
        </a:fill>
      </a:tcStyle>
    </a:band2H>
    <a:band1V>
      <a:tcTxStyle/>
    </a:band1V>
    <a:band2V>
      <a:tcTxStyle/>
    </a:band2V>
    <a:lastCol>
      <a:tcTxStyle/>
    </a:lastCol>
    <a:firstCol>
      <a:tcTxStyle b="on" i="off">
        <a:font>
          <a:latin typeface="Verdana"/>
          <a:ea typeface="Verdana"/>
          <a:cs typeface="Verdana"/>
        </a:font>
        <a:srgbClr val="FFFFFF"/>
      </a:tcTxStyle>
      <a:tcStyle>
        <a:tcBdr>
          <a:left>
            <a:ln cap="flat" cmpd="sng" w="25400">
              <a:solidFill>
                <a:srgbClr val="FFFFFF"/>
              </a:solidFill>
              <a:prstDash val="solid"/>
              <a:round/>
              <a:headEnd len="sm" w="sm" type="none"/>
              <a:tailEnd len="sm" w="sm" type="none"/>
            </a:ln>
          </a:left>
          <a:right>
            <a:ln cap="flat" cmpd="sng" w="25400">
              <a:solidFill>
                <a:srgbClr val="FFFFFF"/>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25400">
              <a:solidFill>
                <a:srgbClr val="FFFFFF"/>
              </a:solidFill>
              <a:prstDash val="solid"/>
              <a:round/>
              <a:headEnd len="sm" w="sm" type="none"/>
              <a:tailEnd len="sm" w="sm" type="none"/>
            </a:ln>
          </a:insideH>
          <a:insideV>
            <a:ln cap="flat" cmpd="sng" w="25400">
              <a:solidFill>
                <a:srgbClr val="FFFFFF"/>
              </a:solidFill>
              <a:prstDash val="solid"/>
              <a:round/>
              <a:headEnd len="sm" w="sm" type="none"/>
              <a:tailEnd len="sm" w="sm" type="none"/>
            </a:ln>
          </a:insideV>
        </a:tcBdr>
        <a:fill>
          <a:solidFill>
            <a:schemeClr val="accent1"/>
          </a:solidFill>
        </a:fill>
      </a:tcStyle>
    </a:firstCol>
    <a:lastRow>
      <a:tcTxStyle b="on" i="off">
        <a:font>
          <a:latin typeface="Verdana"/>
          <a:ea typeface="Verdana"/>
          <a:cs typeface="Verdana"/>
        </a:font>
        <a:srgbClr val="FFFFFF"/>
      </a:tcTxStyle>
      <a:tcStyle>
        <a:tcBdr>
          <a:left>
            <a:ln cap="flat" cmpd="sng" w="25400">
              <a:solidFill>
                <a:srgbClr val="FFFFFF"/>
              </a:solidFill>
              <a:prstDash val="solid"/>
              <a:round/>
              <a:headEnd len="sm" w="sm" type="none"/>
              <a:tailEnd len="sm" w="sm" type="none"/>
            </a:ln>
          </a:left>
          <a:right>
            <a:ln cap="flat" cmpd="sng" w="25400">
              <a:solidFill>
                <a:srgbClr val="FFFFFF"/>
              </a:solidFill>
              <a:prstDash val="solid"/>
              <a:round/>
              <a:headEnd len="sm" w="sm" type="none"/>
              <a:tailEnd len="sm" w="sm" type="none"/>
            </a:ln>
          </a:right>
          <a:top>
            <a:ln cap="flat" cmpd="sng" w="1016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25400">
              <a:solidFill>
                <a:srgbClr val="FFFFFF"/>
              </a:solidFill>
              <a:prstDash val="solid"/>
              <a:round/>
              <a:headEnd len="sm" w="sm" type="none"/>
              <a:tailEnd len="sm" w="sm" type="none"/>
            </a:ln>
          </a:insideH>
          <a:insideV>
            <a:ln cap="flat" cmpd="sng" w="25400">
              <a:solidFill>
                <a:srgbClr val="FFFFFF"/>
              </a:solidFill>
              <a:prstDash val="solid"/>
              <a:round/>
              <a:headEnd len="sm" w="sm" type="none"/>
              <a:tailEnd len="sm" w="sm" type="none"/>
            </a:ln>
          </a:insideV>
        </a:tcBdr>
        <a:fill>
          <a:solidFill>
            <a:schemeClr val="accent1"/>
          </a:solidFill>
        </a:fill>
      </a:tcStyle>
    </a:lastRow>
    <a:seCell>
      <a:tcTxStyle/>
    </a:seCell>
    <a:swCell>
      <a:tcTxStyle/>
    </a:swCell>
    <a:firstRow>
      <a:tcTxStyle b="on" i="off">
        <a:font>
          <a:latin typeface="Verdana"/>
          <a:ea typeface="Verdana"/>
          <a:cs typeface="Verdana"/>
        </a:font>
        <a:srgbClr val="FFFFFF"/>
      </a:tcTxStyle>
      <a:tcStyle>
        <a:tcBdr>
          <a:left>
            <a:ln cap="flat" cmpd="sng" w="25400">
              <a:solidFill>
                <a:srgbClr val="FFFFFF"/>
              </a:solidFill>
              <a:prstDash val="solid"/>
              <a:round/>
              <a:headEnd len="sm" w="sm" type="none"/>
              <a:tailEnd len="sm" w="sm" type="none"/>
            </a:ln>
          </a:left>
          <a:right>
            <a:ln cap="flat" cmpd="sng" w="25400">
              <a:solidFill>
                <a:srgbClr val="FFFFFF"/>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101600">
              <a:solidFill>
                <a:srgbClr val="FFFFFF"/>
              </a:solidFill>
              <a:prstDash val="solid"/>
              <a:round/>
              <a:headEnd len="sm" w="sm" type="none"/>
              <a:tailEnd len="sm" w="sm" type="none"/>
            </a:ln>
          </a:bottom>
          <a:insideH>
            <a:ln cap="flat" cmpd="sng" w="25400">
              <a:solidFill>
                <a:srgbClr val="FFFFFF"/>
              </a:solidFill>
              <a:prstDash val="solid"/>
              <a:round/>
              <a:headEnd len="sm" w="sm" type="none"/>
              <a:tailEnd len="sm" w="sm" type="none"/>
            </a:ln>
          </a:insideH>
          <a:insideV>
            <a:ln cap="flat" cmpd="sng" w="25400">
              <a:solidFill>
                <a:srgbClr val="FFFFFF"/>
              </a:solidFill>
              <a:prstDash val="solid"/>
              <a:round/>
              <a:headEnd len="sm" w="sm" type="none"/>
              <a:tailEnd len="sm" w="sm" type="none"/>
            </a:ln>
          </a:insideV>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HelveticaNeue-italic.fntdata"/><Relationship Id="rId94" Type="http://schemas.openxmlformats.org/officeDocument/2006/relationships/font" Target="fonts/HelveticaNeue-bold.fntdata"/><Relationship Id="rId97" Type="http://schemas.openxmlformats.org/officeDocument/2006/relationships/font" Target="fonts/SourceCodeProMedium-regular.fntdata"/><Relationship Id="rId96" Type="http://schemas.openxmlformats.org/officeDocument/2006/relationships/font" Target="fonts/HelveticaNeue-boldItalic.fntdata"/><Relationship Id="rId11" Type="http://schemas.openxmlformats.org/officeDocument/2006/relationships/slide" Target="slides/slide5.xml"/><Relationship Id="rId10" Type="http://schemas.openxmlformats.org/officeDocument/2006/relationships/slide" Target="slides/slide4.xml"/><Relationship Id="rId98" Type="http://schemas.openxmlformats.org/officeDocument/2006/relationships/font" Target="fonts/SourceCodeProMedium-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alewayMedium-italic.fntdata"/><Relationship Id="rId90" Type="http://schemas.openxmlformats.org/officeDocument/2006/relationships/font" Target="fonts/RalewayMedium-bold.fntdata"/><Relationship Id="rId93" Type="http://schemas.openxmlformats.org/officeDocument/2006/relationships/font" Target="fonts/HelveticaNeue-regular.fntdata"/><Relationship Id="rId92" Type="http://schemas.openxmlformats.org/officeDocument/2006/relationships/font" Target="fonts/RalewayMedium-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TitilliumWeb-boldItalic.fntdata"/><Relationship Id="rId83" Type="http://schemas.openxmlformats.org/officeDocument/2006/relationships/font" Target="fonts/TitilliumWeb-italic.fntdata"/><Relationship Id="rId86" Type="http://schemas.openxmlformats.org/officeDocument/2006/relationships/font" Target="fonts/SourceCodePro-bold.fntdata"/><Relationship Id="rId85" Type="http://schemas.openxmlformats.org/officeDocument/2006/relationships/font" Target="fonts/SourceCodePro-regular.fntdata"/><Relationship Id="rId88" Type="http://schemas.openxmlformats.org/officeDocument/2006/relationships/font" Target="fonts/Tahoma-bold.fntdata"/><Relationship Id="rId87" Type="http://schemas.openxmlformats.org/officeDocument/2006/relationships/font" Target="fonts/Tahoma-regular.fntdata"/><Relationship Id="rId89" Type="http://schemas.openxmlformats.org/officeDocument/2006/relationships/font" Target="fonts/RalewayMedium-regular.fntdata"/><Relationship Id="rId80" Type="http://schemas.openxmlformats.org/officeDocument/2006/relationships/font" Target="fonts/Lato-boldItalic.fntdata"/><Relationship Id="rId82" Type="http://schemas.openxmlformats.org/officeDocument/2006/relationships/font" Target="fonts/TitilliumWeb-bold.fntdata"/><Relationship Id="rId81" Type="http://schemas.openxmlformats.org/officeDocument/2006/relationships/font" Target="fonts/TitilliumWeb-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font" Target="fonts/Lato-regular.fntdata"/><Relationship Id="rId76" Type="http://schemas.openxmlformats.org/officeDocument/2006/relationships/slide" Target="slides/slide70.xml"/><Relationship Id="rId79" Type="http://schemas.openxmlformats.org/officeDocument/2006/relationships/font" Target="fonts/Lato-italic.fntdata"/><Relationship Id="rId78" Type="http://schemas.openxmlformats.org/officeDocument/2006/relationships/font" Target="fonts/Lato-bold.fntdata"/><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egistry.terraform.io"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registry.terraform.io"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Shape 54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8" name="Shape 5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Shape 7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703" name="Shape 70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40368" lvl="0" marL="140368" marR="0" rtl="0" algn="l">
              <a:spcBef>
                <a:spcPts val="0"/>
              </a:spcBef>
              <a:spcAft>
                <a:spcPts val="0"/>
              </a:spcAft>
              <a:buSzPts val="1400"/>
              <a:buFont typeface="Calibri"/>
              <a:buChar char="-"/>
            </a:pPr>
            <a:r>
              <a:rPr b="0" i="0" lang="en" sz="1400" u="none" cap="none" strike="noStrike">
                <a:latin typeface="Calibri"/>
                <a:ea typeface="Calibri"/>
                <a:cs typeface="Calibri"/>
                <a:sym typeface="Calibri"/>
              </a:rPr>
              <a:t>An operator can use the publicly available Module registry, available at </a:t>
            </a:r>
            <a:r>
              <a:rPr b="0" i="0" lang="en" sz="1400" u="sng" cap="none" strike="noStrike">
                <a:solidFill>
                  <a:schemeClr val="hlink"/>
                </a:solidFill>
                <a:latin typeface="Calibri"/>
                <a:ea typeface="Calibri"/>
                <a:cs typeface="Calibri"/>
                <a:sym typeface="Calibri"/>
                <a:hlinkClick r:id="rId2"/>
              </a:rPr>
              <a:t>registry.terraform.io</a:t>
            </a:r>
            <a:r>
              <a:rPr b="0" i="0" lang="en" sz="1400" u="none" cap="none" strike="noStrike">
                <a:latin typeface="Calibri"/>
                <a:ea typeface="Calibri"/>
                <a:cs typeface="Calibri"/>
                <a:sym typeface="Calibri"/>
              </a:rPr>
              <a:t> to publish modules. </a:t>
            </a:r>
            <a:endParaRPr/>
          </a:p>
          <a:p>
            <a:pPr indent="-140368" lvl="0" marL="140368" marR="0" rtl="0" algn="l">
              <a:spcBef>
                <a:spcPts val="0"/>
              </a:spcBef>
              <a:spcAft>
                <a:spcPts val="0"/>
              </a:spcAft>
              <a:buSzPts val="1400"/>
              <a:buFont typeface="Calibri"/>
              <a:buChar char="-"/>
            </a:pPr>
            <a:r>
              <a:rPr b="0" i="0" lang="en" sz="1400" u="none" cap="none" strike="noStrike">
                <a:latin typeface="Calibri"/>
                <a:ea typeface="Calibri"/>
                <a:cs typeface="Calibri"/>
                <a:sym typeface="Calibri"/>
              </a:rPr>
              <a:t>Module producers include contributors from cloud partners like Microsoft, GCP, Alibaba), community members, and other partners. </a:t>
            </a:r>
            <a:endParaRPr/>
          </a:p>
          <a:p>
            <a:pPr indent="0" lvl="0" marL="0" marR="0" rtl="0" algn="l">
              <a:spcBef>
                <a:spcPts val="0"/>
              </a:spcBef>
              <a:spcAft>
                <a:spcPts val="0"/>
              </a:spcAft>
              <a:buNone/>
            </a:pPr>
            <a:r>
              <a:rPr b="0" i="0" lang="en" sz="1400" u="none" cap="none" strike="noStrike">
                <a:latin typeface="Calibri"/>
                <a:ea typeface="Calibri"/>
                <a:cs typeface="Calibri"/>
                <a:sym typeface="Calibri"/>
              </a:rPr>
              <a:t>Pre-created modules from cloud, community, partners</a:t>
            </a:r>
            <a:endParaRPr/>
          </a:p>
          <a:p>
            <a:pPr indent="0" lvl="0" marL="0" marR="0" rtl="0" algn="l">
              <a:spcBef>
                <a:spcPts val="0"/>
              </a:spcBef>
              <a:spcAft>
                <a:spcPts val="0"/>
              </a:spcAft>
              <a:buNone/>
            </a:pPr>
            <a:r>
              <a:rPr b="0" i="0" lang="en" sz="1400" u="none" cap="none" strike="noStrike">
                <a:latin typeface="Calibri"/>
                <a:ea typeface="Calibri"/>
                <a:cs typeface="Calibri"/>
                <a:sym typeface="Calibri"/>
              </a:rPr>
              <a:t>100+ modules available across cloud and service providers</a:t>
            </a:r>
            <a:endParaRPr/>
          </a:p>
          <a:p>
            <a:pPr indent="0" lvl="0" marL="0" marR="0" rtl="0" algn="l">
              <a:spcBef>
                <a:spcPts val="0"/>
              </a:spcBef>
              <a:spcAft>
                <a:spcPts val="0"/>
              </a:spcAft>
              <a:buNone/>
            </a:pPr>
            <a:r>
              <a:rPr b="0" i="0" lang="en" sz="1400" u="none" cap="none" strike="noStrike">
                <a:latin typeface="Calibri"/>
                <a:ea typeface="Calibri"/>
                <a:cs typeface="Calibri"/>
                <a:sym typeface="Calibri"/>
              </a:rPr>
              <a:t>Verified modules and community modules</a:t>
            </a:r>
            <a:endParaRPr/>
          </a:p>
          <a:p>
            <a:pPr indent="0" lvl="0" marL="0" marR="0" rtl="0" algn="l">
              <a:spcBef>
                <a:spcPts val="0"/>
              </a:spcBef>
              <a:spcAft>
                <a:spcPts val="0"/>
              </a:spcAft>
              <a:buNone/>
            </a:pPr>
            <a:r>
              <a:rPr b="0" i="0" lang="en" sz="1400" u="none" cap="none" strike="noStrike">
                <a:latin typeface="Calibri"/>
                <a:ea typeface="Calibri"/>
                <a:cs typeface="Calibri"/>
                <a:sym typeface="Calibri"/>
              </a:rPr>
              <a:t>Modules have version numbers to show iterate differences.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Shape 7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740" name="Shape 74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40368" lvl="0" marL="140368" marR="0" rtl="0" algn="l">
              <a:spcBef>
                <a:spcPts val="0"/>
              </a:spcBef>
              <a:spcAft>
                <a:spcPts val="0"/>
              </a:spcAft>
              <a:buSzPts val="1400"/>
              <a:buFont typeface="Calibri"/>
              <a:buChar char="-"/>
            </a:pPr>
            <a:r>
              <a:rPr b="0" i="0" lang="en" sz="1400" u="none" cap="none" strike="noStrike">
                <a:latin typeface="Calibri"/>
                <a:ea typeface="Calibri"/>
                <a:cs typeface="Calibri"/>
                <a:sym typeface="Calibri"/>
              </a:rPr>
              <a:t>An operator can use the publicly available Module registry, available at </a:t>
            </a:r>
            <a:r>
              <a:rPr b="0" i="0" lang="en" sz="1400" u="sng" cap="none" strike="noStrike">
                <a:solidFill>
                  <a:schemeClr val="hlink"/>
                </a:solidFill>
                <a:latin typeface="Calibri"/>
                <a:ea typeface="Calibri"/>
                <a:cs typeface="Calibri"/>
                <a:sym typeface="Calibri"/>
                <a:hlinkClick r:id="rId2"/>
              </a:rPr>
              <a:t>registry.terraform.io</a:t>
            </a:r>
            <a:r>
              <a:rPr b="0" i="0" lang="en" sz="1400" u="none" cap="none" strike="noStrike">
                <a:latin typeface="Calibri"/>
                <a:ea typeface="Calibri"/>
                <a:cs typeface="Calibri"/>
                <a:sym typeface="Calibri"/>
              </a:rPr>
              <a:t> to publish modules. </a:t>
            </a:r>
            <a:endParaRPr/>
          </a:p>
          <a:p>
            <a:pPr indent="-140368" lvl="0" marL="140368" marR="0" rtl="0" algn="l">
              <a:spcBef>
                <a:spcPts val="0"/>
              </a:spcBef>
              <a:spcAft>
                <a:spcPts val="0"/>
              </a:spcAft>
              <a:buSzPts val="1400"/>
              <a:buFont typeface="Calibri"/>
              <a:buChar char="-"/>
            </a:pPr>
            <a:r>
              <a:rPr b="0" i="0" lang="en" sz="1400" u="none" cap="none" strike="noStrike">
                <a:latin typeface="Calibri"/>
                <a:ea typeface="Calibri"/>
                <a:cs typeface="Calibri"/>
                <a:sym typeface="Calibri"/>
              </a:rPr>
              <a:t>Module producers include contributors from cloud partners like Microsoft, GCP, Alibaba), community members, and other partners. </a:t>
            </a:r>
            <a:endParaRPr/>
          </a:p>
          <a:p>
            <a:pPr indent="0" lvl="0" marL="0" marR="0" rtl="0" algn="l">
              <a:spcBef>
                <a:spcPts val="0"/>
              </a:spcBef>
              <a:spcAft>
                <a:spcPts val="0"/>
              </a:spcAft>
              <a:buNone/>
            </a:pPr>
            <a:r>
              <a:rPr b="0" i="0" lang="en" sz="1400" u="none" cap="none" strike="noStrike">
                <a:latin typeface="Calibri"/>
                <a:ea typeface="Calibri"/>
                <a:cs typeface="Calibri"/>
                <a:sym typeface="Calibri"/>
              </a:rPr>
              <a:t>Pre-created modules from cloud, community, partners</a:t>
            </a:r>
            <a:endParaRPr/>
          </a:p>
          <a:p>
            <a:pPr indent="0" lvl="0" marL="0" marR="0" rtl="0" algn="l">
              <a:spcBef>
                <a:spcPts val="0"/>
              </a:spcBef>
              <a:spcAft>
                <a:spcPts val="0"/>
              </a:spcAft>
              <a:buNone/>
            </a:pPr>
            <a:r>
              <a:rPr b="0" i="0" lang="en" sz="1400" u="none" cap="none" strike="noStrike">
                <a:latin typeface="Calibri"/>
                <a:ea typeface="Calibri"/>
                <a:cs typeface="Calibri"/>
                <a:sym typeface="Calibri"/>
              </a:rPr>
              <a:t>100+ modules available across cloud and service providers</a:t>
            </a:r>
            <a:endParaRPr/>
          </a:p>
          <a:p>
            <a:pPr indent="0" lvl="0" marL="0" marR="0" rtl="0" algn="l">
              <a:spcBef>
                <a:spcPts val="0"/>
              </a:spcBef>
              <a:spcAft>
                <a:spcPts val="0"/>
              </a:spcAft>
              <a:buNone/>
            </a:pPr>
            <a:r>
              <a:rPr b="0" i="0" lang="en" sz="1400" u="none" cap="none" strike="noStrike">
                <a:latin typeface="Calibri"/>
                <a:ea typeface="Calibri"/>
                <a:cs typeface="Calibri"/>
                <a:sym typeface="Calibri"/>
              </a:rPr>
              <a:t>Verified modules and community modules</a:t>
            </a:r>
            <a:endParaRPr/>
          </a:p>
          <a:p>
            <a:pPr indent="0" lvl="0" marL="0" marR="0" rtl="0" algn="l">
              <a:spcBef>
                <a:spcPts val="0"/>
              </a:spcBef>
              <a:spcAft>
                <a:spcPts val="0"/>
              </a:spcAft>
              <a:buNone/>
            </a:pPr>
            <a:r>
              <a:rPr b="0" i="0" lang="en" sz="1400" u="none" cap="none" strike="noStrike">
                <a:latin typeface="Calibri"/>
                <a:ea typeface="Calibri"/>
                <a:cs typeface="Calibri"/>
                <a:sym typeface="Calibri"/>
              </a:rPr>
              <a:t>Modules have version numbers to show iterate differences.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Shape 8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848" name="Shape 84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87157" lvl="0" marL="187157" marR="0" rtl="0" algn="l">
              <a:spcBef>
                <a:spcPts val="0"/>
              </a:spcBef>
              <a:spcAft>
                <a:spcPts val="0"/>
              </a:spcAft>
              <a:buSzPts val="1400"/>
              <a:buFont typeface="Calibri"/>
              <a:buAutoNum type="arabicPeriod"/>
            </a:pPr>
            <a:r>
              <a:rPr b="0" i="0" lang="en" sz="1400" u="none" cap="none" strike="noStrike">
                <a:latin typeface="Calibri"/>
                <a:ea typeface="Calibri"/>
                <a:cs typeface="Calibri"/>
                <a:sym typeface="Calibri"/>
              </a:rPr>
              <a:t>The operator submits the Terraform configuration with a Terraform plan. This shows what Terraform will do (create, update, delete) resources. </a:t>
            </a:r>
            <a:endParaRPr/>
          </a:p>
          <a:p>
            <a:pPr indent="-187157" lvl="0" marL="187157" marR="0" rtl="0" algn="l">
              <a:spcBef>
                <a:spcPts val="0"/>
              </a:spcBef>
              <a:spcAft>
                <a:spcPts val="0"/>
              </a:spcAft>
              <a:buSzPts val="1400"/>
              <a:buFont typeface="Calibri"/>
              <a:buAutoNum type="arabicPeriod"/>
            </a:pPr>
            <a:r>
              <a:rPr b="0" i="0" lang="en" sz="1400" u="none" cap="none" strike="noStrike">
                <a:latin typeface="Calibri"/>
                <a:ea typeface="Calibri"/>
                <a:cs typeface="Calibri"/>
                <a:sym typeface="Calibri"/>
              </a:rPr>
              <a:t>The execution plan determines what actions are necessary to achieve the desired state specified in the configuration files. </a:t>
            </a:r>
            <a:endParaRPr/>
          </a:p>
          <a:p>
            <a:pPr indent="-187157" lvl="0" marL="187157" marR="0" rtl="0" algn="l">
              <a:spcBef>
                <a:spcPts val="0"/>
              </a:spcBef>
              <a:spcAft>
                <a:spcPts val="0"/>
              </a:spcAft>
              <a:buSzPts val="1400"/>
              <a:buFont typeface="Calibri"/>
              <a:buAutoNum type="arabicPeriod"/>
            </a:pPr>
            <a:r>
              <a:rPr b="0" i="0" lang="en" sz="1400" u="none" cap="none" strike="noStrike">
                <a:latin typeface="Calibri"/>
                <a:ea typeface="Calibri"/>
                <a:cs typeface="Calibri"/>
                <a:sym typeface="Calibri"/>
              </a:rPr>
              <a:t>The plan is saved and then used during the execution phase. </a:t>
            </a:r>
            <a:endParaRPr/>
          </a:p>
          <a:p>
            <a:pPr indent="-187157" lvl="0" marL="187157" marR="0" rtl="0" algn="l">
              <a:spcBef>
                <a:spcPts val="0"/>
              </a:spcBef>
              <a:spcAft>
                <a:spcPts val="0"/>
              </a:spcAft>
              <a:buSzPts val="1400"/>
              <a:buFont typeface="Calibri"/>
              <a:buAutoNum type="arabicPeriod"/>
            </a:pPr>
            <a:r>
              <a:rPr b="0" i="0" lang="en" sz="1400" u="none" cap="none" strike="noStrike">
                <a:latin typeface="Calibri"/>
                <a:ea typeface="Calibri"/>
                <a:cs typeface="Calibri"/>
                <a:sym typeface="Calibri"/>
              </a:rPr>
              <a:t>The plan phase uses state files to compare existing state with desired state.  In Terraform open source, these state files are stored locally or can be  shared by storing them in remote state storage such as like S3 for simple storage or Terraform Enterprise for enhanced storage (which is discussed in the Pro section). </a:t>
            </a:r>
            <a:endParaRPr/>
          </a:p>
          <a:p>
            <a:pPr indent="-187157" lvl="0" marL="187157" marR="0" rtl="0" algn="l">
              <a:spcBef>
                <a:spcPts val="0"/>
              </a:spcBef>
              <a:spcAft>
                <a:spcPts val="0"/>
              </a:spcAft>
              <a:buSzPts val="1400"/>
              <a:buFont typeface="Calibri"/>
              <a:buAutoNum type="arabicPeriod"/>
            </a:pPr>
            <a:r>
              <a:rPr b="0" i="0" lang="en" sz="1400" u="none" cap="none" strike="noStrike">
                <a:latin typeface="Calibri"/>
                <a:ea typeface="Calibri"/>
                <a:cs typeface="Calibri"/>
                <a:sym typeface="Calibri"/>
              </a:rPr>
              <a:t>Sharing and using state locking prevents creating inconsistencies in the state in cases where multiple users are running terraform plans or applies on the configuration.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Shape 8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876" name="Shape 87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87157" lvl="0" marL="187157" marR="0" rtl="0" algn="l">
              <a:spcBef>
                <a:spcPts val="0"/>
              </a:spcBef>
              <a:spcAft>
                <a:spcPts val="0"/>
              </a:spcAft>
              <a:buSzPts val="1400"/>
              <a:buFont typeface="Calibri"/>
              <a:buAutoNum type="arabicPeriod"/>
            </a:pPr>
            <a:r>
              <a:rPr b="0" i="0" lang="en" sz="1400" u="none" cap="none" strike="noStrike">
                <a:latin typeface="Calibri"/>
                <a:ea typeface="Calibri"/>
                <a:cs typeface="Calibri"/>
                <a:sym typeface="Calibri"/>
              </a:rPr>
              <a:t>The operator submits the Terraform configuration with a Terraform plan. This shows what Terraform will do (create, update, delete) resources. </a:t>
            </a:r>
            <a:endParaRPr/>
          </a:p>
          <a:p>
            <a:pPr indent="-187157" lvl="0" marL="187157" marR="0" rtl="0" algn="l">
              <a:spcBef>
                <a:spcPts val="0"/>
              </a:spcBef>
              <a:spcAft>
                <a:spcPts val="0"/>
              </a:spcAft>
              <a:buSzPts val="1400"/>
              <a:buFont typeface="Calibri"/>
              <a:buAutoNum type="arabicPeriod"/>
            </a:pPr>
            <a:r>
              <a:rPr b="0" i="0" lang="en" sz="1400" u="none" cap="none" strike="noStrike">
                <a:latin typeface="Calibri"/>
                <a:ea typeface="Calibri"/>
                <a:cs typeface="Calibri"/>
                <a:sym typeface="Calibri"/>
              </a:rPr>
              <a:t>The operator can then do a Terraform apply to execute that plan.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Shape 9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04" name="Shape 90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87157" lvl="0" marL="187157" marR="0" rtl="0" algn="l">
              <a:spcBef>
                <a:spcPts val="0"/>
              </a:spcBef>
              <a:spcAft>
                <a:spcPts val="0"/>
              </a:spcAft>
              <a:buSzPts val="1400"/>
              <a:buFont typeface="Calibri"/>
              <a:buAutoNum type="arabicPeriod"/>
            </a:pPr>
            <a:r>
              <a:rPr b="0" i="0" lang="en" sz="1400" u="none" cap="none" strike="noStrike">
                <a:latin typeface="Calibri"/>
                <a:ea typeface="Calibri"/>
                <a:cs typeface="Calibri"/>
                <a:sym typeface="Calibri"/>
              </a:rPr>
              <a:t>The operator submits the Terraform configuration with a Terraform plan. This shows what Terraform will do (create, update, delete) resources. </a:t>
            </a:r>
            <a:endParaRPr/>
          </a:p>
          <a:p>
            <a:pPr indent="-187157" lvl="0" marL="187157" marR="0" rtl="0" algn="l">
              <a:spcBef>
                <a:spcPts val="0"/>
              </a:spcBef>
              <a:spcAft>
                <a:spcPts val="0"/>
              </a:spcAft>
              <a:buSzPts val="1400"/>
              <a:buFont typeface="Calibri"/>
              <a:buAutoNum type="arabicPeriod"/>
            </a:pPr>
            <a:r>
              <a:rPr b="0" i="0" lang="en" sz="1400" u="none" cap="none" strike="noStrike">
                <a:latin typeface="Calibri"/>
                <a:ea typeface="Calibri"/>
                <a:cs typeface="Calibri"/>
                <a:sym typeface="Calibri"/>
              </a:rPr>
              <a:t>The operator can then do a Terraform apply to execute that plan.  These are two separates steps to ensure the operator knows exactly what resources will be created, updated, or deleted.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Shape 9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44" name="Shape 94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40368" lvl="0" marL="140368" marR="0" rtl="0" algn="l">
              <a:spcBef>
                <a:spcPts val="0"/>
              </a:spcBef>
              <a:spcAft>
                <a:spcPts val="0"/>
              </a:spcAft>
              <a:buSzPts val="1400"/>
              <a:buFont typeface="Calibri"/>
              <a:buChar char="-"/>
            </a:pPr>
            <a:r>
              <a:rPr b="0" i="0" lang="en" sz="1400" u="none" cap="none" strike="noStrike">
                <a:latin typeface="Calibri"/>
                <a:ea typeface="Calibri"/>
                <a:cs typeface="Calibri"/>
                <a:sym typeface="Calibri"/>
              </a:rPr>
              <a:t>Terraform Providers is an extensible architecture that uses a CRUD API to call the API to manage the resource— create, read, update, delete. </a:t>
            </a:r>
            <a:endParaRPr/>
          </a:p>
          <a:p>
            <a:pPr indent="-140368" lvl="0" marL="140368" marR="0" rtl="0" algn="l">
              <a:spcBef>
                <a:spcPts val="0"/>
              </a:spcBef>
              <a:spcAft>
                <a:spcPts val="0"/>
              </a:spcAft>
              <a:buSzPts val="1400"/>
              <a:buFont typeface="Calibri"/>
              <a:buChar char="-"/>
            </a:pPr>
            <a:r>
              <a:rPr b="0" i="0" lang="en" sz="1400" u="none" cap="none" strike="noStrike">
                <a:latin typeface="Calibri"/>
                <a:ea typeface="Calibri"/>
                <a:cs typeface="Calibri"/>
                <a:sym typeface="Calibri"/>
              </a:rPr>
              <a:t>In this case, Terraform is using the Terraform GCP providers to provision an compute instance on GCP and the Terraform DNSimple provider to provision a DNS record.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Shape 9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984" name="Shape 98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40368" lvl="0" marL="140368" marR="0" rtl="0" algn="l">
              <a:spcBef>
                <a:spcPts val="0"/>
              </a:spcBef>
              <a:spcAft>
                <a:spcPts val="0"/>
              </a:spcAft>
              <a:buSzPts val="1400"/>
              <a:buFont typeface="Calibri"/>
              <a:buChar char="-"/>
            </a:pPr>
            <a:r>
              <a:rPr b="0" i="0" lang="en" sz="1400" u="none" cap="none" strike="noStrike">
                <a:latin typeface="Calibri"/>
                <a:ea typeface="Calibri"/>
                <a:cs typeface="Calibri"/>
                <a:sym typeface="Calibri"/>
              </a:rPr>
              <a:t>Terraform Providers is an extensible architecture that uses a CRUD API to call the API to manage the resource— create, read, update, delete. </a:t>
            </a:r>
            <a:endParaRPr/>
          </a:p>
          <a:p>
            <a:pPr indent="-140368" lvl="0" marL="140368" marR="0" rtl="0" algn="l">
              <a:spcBef>
                <a:spcPts val="0"/>
              </a:spcBef>
              <a:spcAft>
                <a:spcPts val="0"/>
              </a:spcAft>
              <a:buSzPts val="1400"/>
              <a:buFont typeface="Calibri"/>
              <a:buChar char="-"/>
            </a:pPr>
            <a:r>
              <a:rPr b="0" i="0" lang="en" sz="1400" u="none" cap="none" strike="noStrike">
                <a:latin typeface="Calibri"/>
                <a:ea typeface="Calibri"/>
                <a:cs typeface="Calibri"/>
                <a:sym typeface="Calibri"/>
              </a:rPr>
              <a:t>In this case, Terraform is using the Terraform GCP providers to provision an compute instance on GCP and the Terraform DNSimple provider to provision a DNS record.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Shape 10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025" name="Shape 102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40368" lvl="0" marL="140368" marR="0" rtl="0" algn="l">
              <a:spcBef>
                <a:spcPts val="0"/>
              </a:spcBef>
              <a:spcAft>
                <a:spcPts val="0"/>
              </a:spcAft>
              <a:buSzPts val="1400"/>
              <a:buFont typeface="Calibri"/>
              <a:buChar char="-"/>
            </a:pPr>
            <a:r>
              <a:rPr b="0" i="0" lang="en" sz="1400" u="none" cap="none" strike="noStrike">
                <a:latin typeface="Calibri"/>
                <a:ea typeface="Calibri"/>
                <a:cs typeface="Calibri"/>
                <a:sym typeface="Calibri"/>
              </a:rPr>
              <a:t>This architecture is extensible growing drastically over the year </a:t>
            </a:r>
            <a:endParaRPr/>
          </a:p>
          <a:p>
            <a:pPr indent="-140368" lvl="0" marL="140368" marR="0" rtl="0" algn="l">
              <a:spcBef>
                <a:spcPts val="0"/>
              </a:spcBef>
              <a:spcAft>
                <a:spcPts val="0"/>
              </a:spcAft>
              <a:buSzPts val="1400"/>
              <a:buFont typeface="Calibri"/>
              <a:buChar char="-"/>
            </a:pPr>
            <a:r>
              <a:rPr b="0" i="0" lang="en" sz="1400" u="none" cap="none" strike="noStrike">
                <a:latin typeface="Calibri"/>
                <a:ea typeface="Calibri"/>
                <a:cs typeface="Calibri"/>
                <a:sym typeface="Calibri"/>
              </a:rPr>
              <a:t>There are now 70+ providers including IaaS, PaaS, SaaS providers which span both core cloud providers and external service providers</a:t>
            </a:r>
            <a:endParaRPr/>
          </a:p>
          <a:p>
            <a:pPr indent="-140368" lvl="0" marL="140368" marR="0" rtl="0" algn="l">
              <a:spcBef>
                <a:spcPts val="0"/>
              </a:spcBef>
              <a:spcAft>
                <a:spcPts val="0"/>
              </a:spcAft>
              <a:buSzPts val="1400"/>
              <a:buFont typeface="Calibri"/>
              <a:buChar char="-"/>
            </a:pPr>
            <a:r>
              <a:rPr b="0" i="0" lang="en" sz="1400" u="none" cap="none" strike="noStrike">
                <a:latin typeface="Calibri"/>
                <a:ea typeface="Calibri"/>
                <a:cs typeface="Calibri"/>
                <a:sym typeface="Calibri"/>
              </a:rPr>
              <a:t>The providers include 1000+ resources (compute, DNS, etc.)</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Shape 107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6" name="Shape 10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Shape 10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091" name="Shape 109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40368" lvl="0" marL="140368" marR="0" rtl="0" algn="l">
              <a:spcBef>
                <a:spcPts val="0"/>
              </a:spcBef>
              <a:spcAft>
                <a:spcPts val="0"/>
              </a:spcAft>
              <a:buSzPts val="1400"/>
              <a:buFont typeface="Calibri"/>
              <a:buChar char="-"/>
            </a:pPr>
            <a:r>
              <a:rPr b="0" i="0" lang="en" sz="1400" u="none" cap="none" strike="noStrike">
                <a:latin typeface="Calibri"/>
                <a:ea typeface="Calibri"/>
                <a:cs typeface="Calibri"/>
                <a:sym typeface="Calibri"/>
              </a:rPr>
              <a:t>This architecture is extensible growing drastically over the year </a:t>
            </a:r>
            <a:endParaRPr/>
          </a:p>
          <a:p>
            <a:pPr indent="-140368" lvl="0" marL="140368" marR="0" rtl="0" algn="l">
              <a:spcBef>
                <a:spcPts val="0"/>
              </a:spcBef>
              <a:spcAft>
                <a:spcPts val="0"/>
              </a:spcAft>
              <a:buSzPts val="1400"/>
              <a:buFont typeface="Calibri"/>
              <a:buChar char="-"/>
            </a:pPr>
            <a:r>
              <a:rPr b="0" i="0" lang="en" sz="1400" u="none" cap="none" strike="noStrike">
                <a:latin typeface="Calibri"/>
                <a:ea typeface="Calibri"/>
                <a:cs typeface="Calibri"/>
                <a:sym typeface="Calibri"/>
              </a:rPr>
              <a:t>There are now 70+ providers including IaaS, PaaS, SaaS providers which span both core cloud providers and external service providers</a:t>
            </a:r>
            <a:endParaRPr/>
          </a:p>
          <a:p>
            <a:pPr indent="-140368" lvl="0" marL="140368" marR="0" rtl="0" algn="l">
              <a:spcBef>
                <a:spcPts val="0"/>
              </a:spcBef>
              <a:spcAft>
                <a:spcPts val="0"/>
              </a:spcAft>
              <a:buSzPts val="1400"/>
              <a:buFont typeface="Calibri"/>
              <a:buChar char="-"/>
            </a:pPr>
            <a:r>
              <a:rPr b="0" i="0" lang="en" sz="1400" u="none" cap="none" strike="noStrike">
                <a:latin typeface="Calibri"/>
                <a:ea typeface="Calibri"/>
                <a:cs typeface="Calibri"/>
                <a:sym typeface="Calibri"/>
              </a:rPr>
              <a:t>The providers include 1000+ resources (compute, DNS, etc.)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54" name="Shape 55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400" u="none" cap="none" strike="noStrike">
                <a:latin typeface="Calibri"/>
                <a:ea typeface="Calibri"/>
                <a:cs typeface="Calibri"/>
                <a:sym typeface="Calibri"/>
              </a:rPr>
              <a:t>Product deck</a:t>
            </a:r>
            <a:endParaRPr/>
          </a:p>
          <a:p>
            <a:pPr indent="0" lvl="0" marL="0" marR="0" rtl="0" algn="l">
              <a:spcBef>
                <a:spcPts val="0"/>
              </a:spcBef>
              <a:spcAft>
                <a:spcPts val="0"/>
              </a:spcAft>
              <a:buNone/>
            </a:pPr>
            <a:r>
              <a:rPr b="0" i="0" lang="en" sz="1400" u="none" cap="none" strike="noStrike">
                <a:latin typeface="Calibri"/>
                <a:ea typeface="Calibri"/>
                <a:cs typeface="Calibri"/>
                <a:sym typeface="Calibri"/>
              </a:rPr>
              <a:t>-Introduction: </a:t>
            </a:r>
            <a:endParaRPr/>
          </a:p>
          <a:p>
            <a:pPr indent="228600" lvl="1" marL="0" marR="0" rtl="0" algn="l">
              <a:spcBef>
                <a:spcPts val="0"/>
              </a:spcBef>
              <a:spcAft>
                <a:spcPts val="0"/>
              </a:spcAft>
              <a:buNone/>
            </a:pPr>
            <a:r>
              <a:rPr b="0" i="0" lang="en" sz="1400" u="none" cap="none" strike="noStrike">
                <a:latin typeface="Calibri"/>
                <a:ea typeface="Calibri"/>
                <a:cs typeface="Calibri"/>
                <a:sym typeface="Calibri"/>
              </a:rPr>
              <a:t>- X in a dynamic world</a:t>
            </a:r>
            <a:endParaRPr/>
          </a:p>
          <a:p>
            <a:pPr indent="228600" lvl="1" marL="0" marR="0" rtl="0" algn="l">
              <a:spcBef>
                <a:spcPts val="0"/>
              </a:spcBef>
              <a:spcAft>
                <a:spcPts val="0"/>
              </a:spcAft>
              <a:buNone/>
            </a:pPr>
            <a:r>
              <a:rPr b="0" i="0" lang="en" sz="1400" u="none" cap="none" strike="noStrike">
                <a:latin typeface="Calibri"/>
                <a:ea typeface="Calibri"/>
                <a:cs typeface="Calibri"/>
                <a:sym typeface="Calibri"/>
              </a:rPr>
              <a:t>- One workflow to X</a:t>
            </a:r>
            <a:endParaRPr/>
          </a:p>
          <a:p>
            <a:pPr indent="228600" lvl="1" marL="0" marR="0" rtl="0" algn="l">
              <a:spcBef>
                <a:spcPts val="0"/>
              </a:spcBef>
              <a:spcAft>
                <a:spcPts val="0"/>
              </a:spcAft>
              <a:buNone/>
            </a:pPr>
            <a:r>
              <a:rPr b="0" i="0" lang="en" sz="1400" u="none" cap="none" strike="noStrike">
                <a:latin typeface="Calibri"/>
                <a:ea typeface="Calibri"/>
                <a:cs typeface="Calibri"/>
                <a:sym typeface="Calibri"/>
              </a:rPr>
              <a:t>- Use Cases</a:t>
            </a:r>
            <a:endParaRPr/>
          </a:p>
          <a:p>
            <a:pPr indent="228600" lvl="1" marL="0" marR="0" rtl="0" algn="l">
              <a:spcBef>
                <a:spcPts val="0"/>
              </a:spcBef>
              <a:spcAft>
                <a:spcPts val="0"/>
              </a:spcAft>
              <a:buNone/>
            </a:pPr>
            <a:r>
              <a:rPr b="0" i="0" lang="en" sz="1400" u="none" cap="none" strike="noStrike">
                <a:latin typeface="Calibri"/>
                <a:ea typeface="Calibri"/>
                <a:cs typeface="Calibri"/>
                <a:sym typeface="Calibri"/>
              </a:rPr>
              <a:t>- Venn diagram of market landscape by use case </a:t>
            </a:r>
            <a:endParaRPr/>
          </a:p>
          <a:p>
            <a:pPr indent="-140368" lvl="0" marL="140368" marR="0" rtl="0" algn="l">
              <a:spcBef>
                <a:spcPts val="0"/>
              </a:spcBef>
              <a:spcAft>
                <a:spcPts val="0"/>
              </a:spcAft>
              <a:buSzPts val="1400"/>
              <a:buFont typeface="Calibri"/>
              <a:buChar char="-"/>
            </a:pPr>
            <a:r>
              <a:rPr b="0" i="0" lang="en" sz="1400" u="none" cap="none" strike="noStrike">
                <a:latin typeface="Calibri"/>
                <a:ea typeface="Calibri"/>
                <a:cs typeface="Calibri"/>
                <a:sym typeface="Calibri"/>
              </a:rPr>
              <a:t>Simplify the middle of the deck to follow the same structure as the Roadmap decks, which is a list of features by Category. </a:t>
            </a:r>
            <a:endParaRPr/>
          </a:p>
          <a:p>
            <a:pPr indent="-140367" lvl="1" marL="521367" marR="0" rtl="0" algn="l">
              <a:spcBef>
                <a:spcPts val="0"/>
              </a:spcBef>
              <a:spcAft>
                <a:spcPts val="0"/>
              </a:spcAft>
              <a:buSzPts val="1400"/>
              <a:buFont typeface="Calibri"/>
              <a:buChar char="-"/>
            </a:pPr>
            <a:r>
              <a:rPr b="0" i="0" lang="en" sz="1400" u="none" cap="none" strike="noStrike">
                <a:latin typeface="Calibri"/>
                <a:ea typeface="Calibri"/>
                <a:cs typeface="Calibri"/>
                <a:sym typeface="Calibri"/>
              </a:rPr>
              <a:t>Open Source</a:t>
            </a:r>
            <a:endParaRPr/>
          </a:p>
          <a:p>
            <a:pPr indent="-140367" lvl="1" marL="521367" marR="0" rtl="0" algn="l">
              <a:spcBef>
                <a:spcPts val="0"/>
              </a:spcBef>
              <a:spcAft>
                <a:spcPts val="0"/>
              </a:spcAft>
              <a:buSzPts val="1400"/>
              <a:buFont typeface="Calibri"/>
              <a:buChar char="-"/>
            </a:pPr>
            <a:r>
              <a:rPr b="0" i="0" lang="en" sz="1400" u="none" cap="none" strike="noStrike">
                <a:latin typeface="Calibri"/>
                <a:ea typeface="Calibri"/>
                <a:cs typeface="Calibri"/>
                <a:sym typeface="Calibri"/>
              </a:rPr>
              <a:t>Pro</a:t>
            </a:r>
            <a:endParaRPr/>
          </a:p>
          <a:p>
            <a:pPr indent="-140367" lvl="1" marL="521367" marR="0" rtl="0" algn="l">
              <a:spcBef>
                <a:spcPts val="0"/>
              </a:spcBef>
              <a:spcAft>
                <a:spcPts val="0"/>
              </a:spcAft>
              <a:buSzPts val="1400"/>
              <a:buFont typeface="Calibri"/>
              <a:buChar char="-"/>
            </a:pPr>
            <a:r>
              <a:rPr b="0" i="0" lang="en" sz="1400" u="none" cap="none" strike="noStrike">
                <a:latin typeface="Calibri"/>
                <a:ea typeface="Calibri"/>
                <a:cs typeface="Calibri"/>
                <a:sym typeface="Calibri"/>
              </a:rPr>
              <a:t>Premium</a:t>
            </a:r>
            <a:endParaRPr/>
          </a:p>
          <a:p>
            <a:pPr indent="0" lvl="0" marL="0" marR="0" rtl="0" algn="l">
              <a:spcBef>
                <a:spcPts val="0"/>
              </a:spcBef>
              <a:spcAft>
                <a:spcPts val="0"/>
              </a:spcAft>
              <a:buNone/>
            </a:pPr>
            <a:r>
              <a:rPr b="0" i="0" lang="en" sz="1400" u="none" cap="none" strike="noStrike">
                <a:latin typeface="Calibri"/>
                <a:ea typeface="Calibri"/>
                <a:cs typeface="Calibri"/>
                <a:sym typeface="Calibri"/>
              </a:rPr>
              <a:t>- Simplify the end of the deck to just have the below slides:</a:t>
            </a:r>
            <a:endParaRPr/>
          </a:p>
          <a:p>
            <a:pPr indent="228600" lvl="1" marL="0" marR="0" rtl="0" algn="l">
              <a:spcBef>
                <a:spcPts val="0"/>
              </a:spcBef>
              <a:spcAft>
                <a:spcPts val="0"/>
              </a:spcAft>
              <a:buNone/>
            </a:pPr>
            <a:r>
              <a:rPr b="0" i="0" lang="en" sz="1400" u="none" cap="none" strike="noStrike">
                <a:latin typeface="Calibri"/>
                <a:ea typeface="Calibri"/>
                <a:cs typeface="Calibri"/>
                <a:sym typeface="Calibri"/>
              </a:rPr>
              <a:t>- Feature Overview</a:t>
            </a:r>
            <a:endParaRPr/>
          </a:p>
          <a:p>
            <a:pPr indent="228600" lvl="1" marL="0" marR="0" rtl="0" algn="l">
              <a:spcBef>
                <a:spcPts val="0"/>
              </a:spcBef>
              <a:spcAft>
                <a:spcPts val="0"/>
              </a:spcAft>
              <a:buNone/>
            </a:pPr>
            <a:r>
              <a:rPr b="0" i="0" lang="en" sz="1400" u="none" cap="none" strike="noStrike">
                <a:latin typeface="Calibri"/>
                <a:ea typeface="Calibri"/>
                <a:cs typeface="Calibri"/>
                <a:sym typeface="Calibri"/>
              </a:rPr>
              <a:t>- Pricing (I will update this too)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Shape 11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167" name="Shape 116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900" u="none" cap="none" strike="noStrike">
                <a:latin typeface="Calibri"/>
                <a:ea typeface="Calibri"/>
                <a:cs typeface="Calibri"/>
                <a:sym typeface="Calibri"/>
              </a:rPr>
              <a:t>Common Management</a:t>
            </a:r>
            <a:endParaRPr/>
          </a:p>
          <a:p>
            <a:pPr indent="0" lvl="0" marL="0" marR="0" rtl="0" algn="l">
              <a:spcBef>
                <a:spcPts val="0"/>
              </a:spcBef>
              <a:spcAft>
                <a:spcPts val="0"/>
              </a:spcAft>
              <a:buNone/>
            </a:pPr>
            <a:r>
              <a:rPr b="0" i="0" lang="en" sz="900" u="none" cap="none" strike="noStrike">
                <a:latin typeface="Calibri"/>
                <a:ea typeface="Calibri"/>
                <a:cs typeface="Calibri"/>
                <a:sym typeface="Calibri"/>
              </a:rPr>
              <a:t>A configuration file provides a single view of resources from all providers.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Shape 118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1190" name="Shape 11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Shape 125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8" name="Shape 12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Shape 12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265" name="Shape 126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400" u="none" cap="none" strike="noStrike">
                <a:latin typeface="Calibri"/>
                <a:ea typeface="Calibri"/>
                <a:cs typeface="Calibri"/>
                <a:sym typeface="Calibri"/>
              </a:rPr>
              <a:t>- Not equivalent to "noop" due to the ability to save a plan</a:t>
            </a:r>
            <a:endParaRPr b="0" i="0" sz="2400" u="none" cap="none" strike="noStrike">
              <a:latin typeface="Calibri"/>
              <a:ea typeface="Calibri"/>
              <a:cs typeface="Calibri"/>
              <a:sym typeface="Calibri"/>
            </a:endParaRPr>
          </a:p>
          <a:p>
            <a:pPr indent="0" lvl="0" marL="0" marR="0" rtl="0" algn="l">
              <a:spcBef>
                <a:spcPts val="0"/>
              </a:spcBef>
              <a:spcAft>
                <a:spcPts val="0"/>
              </a:spcAft>
              <a:buNone/>
            </a:pPr>
            <a:r>
              <a:t/>
            </a:r>
            <a:endParaRPr sz="2400">
              <a:latin typeface="Calibri"/>
              <a:ea typeface="Calibri"/>
              <a:cs typeface="Calibri"/>
              <a:sym typeface="Calibri"/>
            </a:endParaRPr>
          </a:p>
          <a:p>
            <a:pPr indent="0" lvl="0" marL="0" marR="0" rtl="0" algn="l">
              <a:spcBef>
                <a:spcPts val="0"/>
              </a:spcBef>
              <a:spcAft>
                <a:spcPts val="0"/>
              </a:spcAft>
              <a:buNone/>
            </a:pPr>
            <a:r>
              <a:rPr lang="en" sz="2400">
                <a:latin typeface="Calibri"/>
                <a:ea typeface="Calibri"/>
                <a:cs typeface="Calibri"/>
                <a:sym typeface="Calibri"/>
              </a:rPr>
              <a:t>Integrates with popular version control systems Gitlab, Bitbucket, Github both Private and SaaS offerings</a:t>
            </a:r>
            <a:endParaRPr sz="24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Shape 129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0" name="Shape 13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8" name="Shape 1308"/>
        <p:cNvGrpSpPr/>
        <p:nvPr/>
      </p:nvGrpSpPr>
      <p:grpSpPr>
        <a:xfrm>
          <a:off x="0" y="0"/>
          <a:ext cx="0" cy="0"/>
          <a:chOff x="0" y="0"/>
          <a:chExt cx="0" cy="0"/>
        </a:xfrm>
      </p:grpSpPr>
      <p:sp>
        <p:nvSpPr>
          <p:cNvPr id="1309" name="Shape 130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0" name="Shape 13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5" name="Shape 1315"/>
        <p:cNvGrpSpPr/>
        <p:nvPr/>
      </p:nvGrpSpPr>
      <p:grpSpPr>
        <a:xfrm>
          <a:off x="0" y="0"/>
          <a:ext cx="0" cy="0"/>
          <a:chOff x="0" y="0"/>
          <a:chExt cx="0" cy="0"/>
        </a:xfrm>
      </p:grpSpPr>
      <p:sp>
        <p:nvSpPr>
          <p:cNvPr id="1316" name="Shape 131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7" name="Shape 13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1" name="Shape 1321"/>
        <p:cNvGrpSpPr/>
        <p:nvPr/>
      </p:nvGrpSpPr>
      <p:grpSpPr>
        <a:xfrm>
          <a:off x="0" y="0"/>
          <a:ext cx="0" cy="0"/>
          <a:chOff x="0" y="0"/>
          <a:chExt cx="0" cy="0"/>
        </a:xfrm>
      </p:grpSpPr>
      <p:sp>
        <p:nvSpPr>
          <p:cNvPr id="1322" name="Shape 132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t>As usage of Terraform </a:t>
            </a:r>
            <a:r>
              <a:rPr lang="en"/>
              <a:t>open source</a:t>
            </a:r>
            <a:r>
              <a:rPr lang="en"/>
              <a:t> grows, users find they need more effective ways to manage Terraform state amongst their teams. Individuals could accidently corrupt one </a:t>
            </a:r>
            <a:r>
              <a:rPr lang="en"/>
              <a:t>another's</a:t>
            </a:r>
            <a:r>
              <a:rPr lang="en"/>
              <a:t> state if not locked correctly. TFE stores and manages this state per workspace. This ensures that all changes to state are through TFE, serialized, audited, policy checked, and plan/applied. </a:t>
            </a:r>
            <a:endParaRPr/>
          </a:p>
          <a:p>
            <a:pPr indent="0" lvl="0" marL="0">
              <a:spcBef>
                <a:spcPts val="0"/>
              </a:spcBef>
              <a:spcAft>
                <a:spcPts val="0"/>
              </a:spcAft>
              <a:buNone/>
            </a:pPr>
            <a:r>
              <a:t/>
            </a:r>
            <a:endParaRPr/>
          </a:p>
          <a:p>
            <a:pPr indent="0" lvl="0" marL="0">
              <a:spcBef>
                <a:spcPts val="0"/>
              </a:spcBef>
              <a:spcAft>
                <a:spcPts val="0"/>
              </a:spcAft>
              <a:buNone/>
            </a:pPr>
            <a:r>
              <a:rPr lang="en"/>
              <a:t>TFE also allows environment locking. Example: Retail customer during Christmas season. No changes should be made.</a:t>
            </a:r>
            <a:endParaRPr/>
          </a:p>
        </p:txBody>
      </p:sp>
      <p:sp>
        <p:nvSpPr>
          <p:cNvPr id="1323" name="Shape 13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1" name="Shape 1331"/>
        <p:cNvGrpSpPr/>
        <p:nvPr/>
      </p:nvGrpSpPr>
      <p:grpSpPr>
        <a:xfrm>
          <a:off x="0" y="0"/>
          <a:ext cx="0" cy="0"/>
          <a:chOff x="0" y="0"/>
          <a:chExt cx="0" cy="0"/>
        </a:xfrm>
      </p:grpSpPr>
      <p:sp>
        <p:nvSpPr>
          <p:cNvPr id="1332" name="Shape 133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3" name="Shape 13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2" name="Shape 1342"/>
        <p:cNvGrpSpPr/>
        <p:nvPr/>
      </p:nvGrpSpPr>
      <p:grpSpPr>
        <a:xfrm>
          <a:off x="0" y="0"/>
          <a:ext cx="0" cy="0"/>
          <a:chOff x="0" y="0"/>
          <a:chExt cx="0" cy="0"/>
        </a:xfrm>
      </p:grpSpPr>
      <p:sp>
        <p:nvSpPr>
          <p:cNvPr id="1343" name="Shape 134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4" name="Shape 13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Shape 56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1" name="Shape 5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Shape 135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1" name="Shape 13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Shape 135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8" name="Shape 13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Shape 136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6" name="Shape 13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1" name="Shape 1371"/>
        <p:cNvGrpSpPr/>
        <p:nvPr/>
      </p:nvGrpSpPr>
      <p:grpSpPr>
        <a:xfrm>
          <a:off x="0" y="0"/>
          <a:ext cx="0" cy="0"/>
          <a:chOff x="0" y="0"/>
          <a:chExt cx="0" cy="0"/>
        </a:xfrm>
      </p:grpSpPr>
      <p:sp>
        <p:nvSpPr>
          <p:cNvPr id="1372" name="Shape 137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3" name="Shape 13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9" name="Shape 1379"/>
        <p:cNvGrpSpPr/>
        <p:nvPr/>
      </p:nvGrpSpPr>
      <p:grpSpPr>
        <a:xfrm>
          <a:off x="0" y="0"/>
          <a:ext cx="0" cy="0"/>
          <a:chOff x="0" y="0"/>
          <a:chExt cx="0" cy="0"/>
        </a:xfrm>
      </p:grpSpPr>
      <p:sp>
        <p:nvSpPr>
          <p:cNvPr id="1380" name="Shape 138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1" name="Shape 13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7" name="Shape 1387"/>
        <p:cNvGrpSpPr/>
        <p:nvPr/>
      </p:nvGrpSpPr>
      <p:grpSpPr>
        <a:xfrm>
          <a:off x="0" y="0"/>
          <a:ext cx="0" cy="0"/>
          <a:chOff x="0" y="0"/>
          <a:chExt cx="0" cy="0"/>
        </a:xfrm>
      </p:grpSpPr>
      <p:sp>
        <p:nvSpPr>
          <p:cNvPr id="1388" name="Shape 138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9" name="Shape 13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Shape 139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7" name="Shape 13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3" name="Shape 1403"/>
        <p:cNvGrpSpPr/>
        <p:nvPr/>
      </p:nvGrpSpPr>
      <p:grpSpPr>
        <a:xfrm>
          <a:off x="0" y="0"/>
          <a:ext cx="0" cy="0"/>
          <a:chOff x="0" y="0"/>
          <a:chExt cx="0" cy="0"/>
        </a:xfrm>
      </p:grpSpPr>
      <p:sp>
        <p:nvSpPr>
          <p:cNvPr id="1404" name="Shape 140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5" name="Shape 14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1" name="Shape 1411"/>
        <p:cNvGrpSpPr/>
        <p:nvPr/>
      </p:nvGrpSpPr>
      <p:grpSpPr>
        <a:xfrm>
          <a:off x="0" y="0"/>
          <a:ext cx="0" cy="0"/>
          <a:chOff x="0" y="0"/>
          <a:chExt cx="0" cy="0"/>
        </a:xfrm>
      </p:grpSpPr>
      <p:sp>
        <p:nvSpPr>
          <p:cNvPr id="1412" name="Shape 14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413" name="Shape 141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900" u="none" cap="none" strike="noStrike">
                <a:latin typeface="Calibri"/>
                <a:ea typeface="Calibri"/>
                <a:cs typeface="Calibri"/>
                <a:sym typeface="Calibri"/>
              </a:rPr>
              <a:t>Common Management</a:t>
            </a:r>
            <a:endParaRPr/>
          </a:p>
          <a:p>
            <a:pPr indent="0" lvl="0" marL="0" marR="0" rtl="0" algn="l">
              <a:spcBef>
                <a:spcPts val="0"/>
              </a:spcBef>
              <a:spcAft>
                <a:spcPts val="0"/>
              </a:spcAft>
              <a:buNone/>
            </a:pPr>
            <a:r>
              <a:rPr b="0" i="0" lang="en" sz="900" u="none" cap="none" strike="noStrike">
                <a:latin typeface="Calibri"/>
                <a:ea typeface="Calibri"/>
                <a:cs typeface="Calibri"/>
                <a:sym typeface="Calibri"/>
              </a:rPr>
              <a:t>A configuration file provides a single view of resources from all providers.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7" name="Shape 1437"/>
        <p:cNvGrpSpPr/>
        <p:nvPr/>
      </p:nvGrpSpPr>
      <p:grpSpPr>
        <a:xfrm>
          <a:off x="0" y="0"/>
          <a:ext cx="0" cy="0"/>
          <a:chOff x="0" y="0"/>
          <a:chExt cx="0" cy="0"/>
        </a:xfrm>
      </p:grpSpPr>
      <p:sp>
        <p:nvSpPr>
          <p:cNvPr id="1438" name="Shape 1438"/>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9" name="Shape 14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82" name="Shape 58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400" u="none" cap="none" strike="noStrike">
                <a:latin typeface="Calibri"/>
                <a:ea typeface="Calibri"/>
                <a:cs typeface="Calibri"/>
                <a:sym typeface="Calibri"/>
              </a:rPr>
              <a: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4" name="Shape 1444"/>
        <p:cNvGrpSpPr/>
        <p:nvPr/>
      </p:nvGrpSpPr>
      <p:grpSpPr>
        <a:xfrm>
          <a:off x="0" y="0"/>
          <a:ext cx="0" cy="0"/>
          <a:chOff x="0" y="0"/>
          <a:chExt cx="0" cy="0"/>
        </a:xfrm>
      </p:grpSpPr>
      <p:sp>
        <p:nvSpPr>
          <p:cNvPr id="1445" name="Shape 144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6" name="Shape 14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1" name="Shape 1451"/>
        <p:cNvGrpSpPr/>
        <p:nvPr/>
      </p:nvGrpSpPr>
      <p:grpSpPr>
        <a:xfrm>
          <a:off x="0" y="0"/>
          <a:ext cx="0" cy="0"/>
          <a:chOff x="0" y="0"/>
          <a:chExt cx="0" cy="0"/>
        </a:xfrm>
      </p:grpSpPr>
      <p:sp>
        <p:nvSpPr>
          <p:cNvPr id="1452" name="Shape 145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3" name="Shape 14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Shape 145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0" name="Shape 14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5" name="Shape 1465"/>
        <p:cNvGrpSpPr/>
        <p:nvPr/>
      </p:nvGrpSpPr>
      <p:grpSpPr>
        <a:xfrm>
          <a:off x="0" y="0"/>
          <a:ext cx="0" cy="0"/>
          <a:chOff x="0" y="0"/>
          <a:chExt cx="0" cy="0"/>
        </a:xfrm>
      </p:grpSpPr>
      <p:sp>
        <p:nvSpPr>
          <p:cNvPr id="1466" name="Shape 1466"/>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7" name="Shape 14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3" name="Shape 1473"/>
        <p:cNvGrpSpPr/>
        <p:nvPr/>
      </p:nvGrpSpPr>
      <p:grpSpPr>
        <a:xfrm>
          <a:off x="0" y="0"/>
          <a:ext cx="0" cy="0"/>
          <a:chOff x="0" y="0"/>
          <a:chExt cx="0" cy="0"/>
        </a:xfrm>
      </p:grpSpPr>
      <p:sp>
        <p:nvSpPr>
          <p:cNvPr id="1474" name="Shape 147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5" name="Shape 14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Shape 148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4" name="Shape 14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9" name="Shape 1489"/>
        <p:cNvGrpSpPr/>
        <p:nvPr/>
      </p:nvGrpSpPr>
      <p:grpSpPr>
        <a:xfrm>
          <a:off x="0" y="0"/>
          <a:ext cx="0" cy="0"/>
          <a:chOff x="0" y="0"/>
          <a:chExt cx="0" cy="0"/>
        </a:xfrm>
      </p:grpSpPr>
      <p:sp>
        <p:nvSpPr>
          <p:cNvPr id="1490" name="Shape 149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1" name="Shape 14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6" name="Shape 1496"/>
        <p:cNvGrpSpPr/>
        <p:nvPr/>
      </p:nvGrpSpPr>
      <p:grpSpPr>
        <a:xfrm>
          <a:off x="0" y="0"/>
          <a:ext cx="0" cy="0"/>
          <a:chOff x="0" y="0"/>
          <a:chExt cx="0" cy="0"/>
        </a:xfrm>
      </p:grpSpPr>
      <p:sp>
        <p:nvSpPr>
          <p:cNvPr id="1497" name="Shape 149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8" name="Shape 14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3" name="Shape 1503"/>
        <p:cNvGrpSpPr/>
        <p:nvPr/>
      </p:nvGrpSpPr>
      <p:grpSpPr>
        <a:xfrm>
          <a:off x="0" y="0"/>
          <a:ext cx="0" cy="0"/>
          <a:chOff x="0" y="0"/>
          <a:chExt cx="0" cy="0"/>
        </a:xfrm>
      </p:grpSpPr>
      <p:sp>
        <p:nvSpPr>
          <p:cNvPr id="1504" name="Shape 150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5" name="Shape 15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2" name="Shape 1512"/>
        <p:cNvGrpSpPr/>
        <p:nvPr/>
      </p:nvGrpSpPr>
      <p:grpSpPr>
        <a:xfrm>
          <a:off x="0" y="0"/>
          <a:ext cx="0" cy="0"/>
          <a:chOff x="0" y="0"/>
          <a:chExt cx="0" cy="0"/>
        </a:xfrm>
      </p:grpSpPr>
      <p:sp>
        <p:nvSpPr>
          <p:cNvPr id="1513" name="Shape 151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4" name="Shape 15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Shape 6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604" name="Shape 60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87157" lvl="0" marL="187157" marR="0" rtl="0" algn="l">
              <a:spcBef>
                <a:spcPts val="0"/>
              </a:spcBef>
              <a:spcAft>
                <a:spcPts val="0"/>
              </a:spcAft>
              <a:buSzPts val="1400"/>
              <a:buFont typeface="Calibri"/>
              <a:buAutoNum type="arabicPeriod"/>
            </a:pPr>
            <a:r>
              <a:rPr b="0" i="0" lang="en" sz="1400" u="none" cap="none" strike="noStrike">
                <a:latin typeface="Calibri"/>
                <a:ea typeface="Calibri"/>
                <a:cs typeface="Calibri"/>
                <a:sym typeface="Calibri"/>
              </a:rPr>
              <a:t>The operator is responsible for provisioning infrastructure</a:t>
            </a:r>
            <a:endParaRPr/>
          </a:p>
          <a:p>
            <a:pPr indent="-187156" lvl="1" marL="695157" marR="0" rtl="0" algn="l">
              <a:spcBef>
                <a:spcPts val="0"/>
              </a:spcBef>
              <a:spcAft>
                <a:spcPts val="0"/>
              </a:spcAft>
              <a:buSzPts val="1400"/>
              <a:buFont typeface="Calibri"/>
              <a:buAutoNum type="arabicPeriod"/>
            </a:pPr>
            <a:r>
              <a:rPr b="0" i="0" lang="en" sz="1400" u="none" cap="none" strike="noStrike">
                <a:latin typeface="Calibri"/>
                <a:ea typeface="Calibri"/>
                <a:cs typeface="Calibri"/>
                <a:sym typeface="Calibri"/>
              </a:rPr>
              <a:t>Terraform provides a common and human-readable, machine executable language, HashiCorp Configuration Language (or HCL) that can be used to describe any infrastructure resource (private cloud, public cloud, services). </a:t>
            </a:r>
            <a:endParaRPr/>
          </a:p>
          <a:p>
            <a:pPr indent="-187156" lvl="1" marL="695157" marR="0" rtl="0" algn="l">
              <a:spcBef>
                <a:spcPts val="0"/>
              </a:spcBef>
              <a:spcAft>
                <a:spcPts val="0"/>
              </a:spcAft>
              <a:buSzPts val="1400"/>
              <a:buFont typeface="Calibri"/>
              <a:buAutoNum type="arabicPeriod"/>
            </a:pPr>
            <a:r>
              <a:rPr b="0" i="0" lang="en" sz="1400" u="none" cap="none" strike="noStrike">
                <a:latin typeface="Calibri"/>
                <a:ea typeface="Calibri"/>
                <a:cs typeface="Calibri"/>
                <a:sym typeface="Calibri"/>
              </a:rPr>
              <a:t>Terraform Configurations are declarative (and so are IaC tools such at Puppet, CloudFormations, and SaltStack) and used as the source of truth for infrastructure at any time. Compared to some orchestration ‘infrastructure as code’ tools that are imperative (such as Chef and Ansible) and focused on how to provision rather than what to provision. Overtime updating infrastructure using the imperative model means the infrastructure as code may not be the source of truth for infrastructure is actually provisioned. Limiting how well it can be used for lifecycle management. </a:t>
            </a:r>
            <a:endParaRPr/>
          </a:p>
          <a:p>
            <a:pPr indent="-187156" lvl="1" marL="695157" marR="0" rtl="0" algn="l">
              <a:spcBef>
                <a:spcPts val="0"/>
              </a:spcBef>
              <a:spcAft>
                <a:spcPts val="0"/>
              </a:spcAft>
              <a:buSzPts val="1400"/>
              <a:buFont typeface="Calibri"/>
              <a:buAutoNum type="arabicPeriod"/>
            </a:pPr>
            <a:r>
              <a:rPr b="0" i="0" lang="en" sz="1400" u="none" cap="none" strike="noStrike">
                <a:latin typeface="Calibri"/>
                <a:ea typeface="Calibri"/>
                <a:cs typeface="Calibri"/>
                <a:sym typeface="Calibri"/>
              </a:rPr>
              <a:t>When updating a TF configuration, say we want to change count to 5 GCP instances, we would change the value to 5, issue a plan and apply, and 4 additional instances would be provisioned. In an imperative IaC model, the code would be updated to 4 to provision 4 additional instance (and a total of 5). However if the operator wanted to see the state of infrastructure, the code would only reflect 5 instances rather than the 5 that truly exist. </a:t>
            </a:r>
            <a:endParaRPr/>
          </a:p>
          <a:p>
            <a:pPr indent="-187156" lvl="1" marL="695157" marR="0" rtl="0" algn="l">
              <a:spcBef>
                <a:spcPts val="0"/>
              </a:spcBef>
              <a:spcAft>
                <a:spcPts val="0"/>
              </a:spcAft>
              <a:buSzPts val="1400"/>
              <a:buFont typeface="Calibri"/>
              <a:buAutoNum type="arabicPeriod"/>
            </a:pPr>
            <a:r>
              <a:rPr b="0" i="0" lang="en" sz="1400" u="none" cap="none" strike="noStrike">
                <a:latin typeface="Calibri"/>
                <a:ea typeface="Calibri"/>
                <a:cs typeface="Calibri"/>
                <a:sym typeface="Calibri"/>
              </a:rPr>
              <a:t>An operator can checking the codified infrastructure and use version control to create, update, review infra</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6" name="Shape 1516"/>
        <p:cNvGrpSpPr/>
        <p:nvPr/>
      </p:nvGrpSpPr>
      <p:grpSpPr>
        <a:xfrm>
          <a:off x="0" y="0"/>
          <a:ext cx="0" cy="0"/>
          <a:chOff x="0" y="0"/>
          <a:chExt cx="0" cy="0"/>
        </a:xfrm>
      </p:grpSpPr>
      <p:sp>
        <p:nvSpPr>
          <p:cNvPr id="1517" name="Shape 15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518" name="Shape 151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900" u="none" cap="none" strike="noStrike">
                <a:latin typeface="Calibri"/>
                <a:ea typeface="Calibri"/>
                <a:cs typeface="Calibri"/>
                <a:sym typeface="Calibri"/>
              </a:rPr>
              <a:t>Points: </a:t>
            </a:r>
            <a:endParaRPr/>
          </a:p>
          <a:p>
            <a:pPr indent="-90236" lvl="0" marL="90236" marR="0" rtl="0" algn="l">
              <a:spcBef>
                <a:spcPts val="0"/>
              </a:spcBef>
              <a:spcAft>
                <a:spcPts val="0"/>
              </a:spcAft>
              <a:buSzPts val="900"/>
              <a:buFont typeface="Calibri"/>
              <a:buChar char="-"/>
            </a:pPr>
            <a:r>
              <a:rPr b="0" i="0" lang="en" sz="900" u="none" cap="none" strike="noStrike">
                <a:latin typeface="Calibri"/>
                <a:ea typeface="Calibri"/>
                <a:cs typeface="Calibri"/>
                <a:sym typeface="Calibri"/>
              </a:rPr>
              <a:t>The current landscape of offerings has products that focus on one or two of the use cases.</a:t>
            </a:r>
            <a:endParaRPr/>
          </a:p>
          <a:p>
            <a:pPr indent="-90236" lvl="1" marL="471236" marR="0" rtl="0" algn="l">
              <a:spcBef>
                <a:spcPts val="0"/>
              </a:spcBef>
              <a:spcAft>
                <a:spcPts val="0"/>
              </a:spcAft>
              <a:buSzPts val="900"/>
              <a:buFont typeface="Calibri"/>
              <a:buChar char="-"/>
            </a:pPr>
            <a:r>
              <a:rPr b="0" i="0" lang="en" sz="900" u="none" cap="none" strike="noStrike">
                <a:latin typeface="Calibri"/>
                <a:ea typeface="Calibri"/>
                <a:cs typeface="Calibri"/>
                <a:sym typeface="Calibri"/>
              </a:rPr>
              <a:t>Configuration management tools like Chef and Puppet or Orchestration tools like CloudFormations</a:t>
            </a:r>
            <a:endParaRPr/>
          </a:p>
          <a:p>
            <a:pPr indent="-90236" lvl="1" marL="471236" marR="0" rtl="0" algn="l">
              <a:spcBef>
                <a:spcPts val="0"/>
              </a:spcBef>
              <a:spcAft>
                <a:spcPts val="0"/>
              </a:spcAft>
              <a:buSzPts val="900"/>
              <a:buFont typeface="Calibri"/>
              <a:buChar char="-"/>
            </a:pPr>
            <a:r>
              <a:rPr b="0" i="0" lang="en" sz="900" u="none" cap="none" strike="noStrike">
                <a:latin typeface="Calibri"/>
                <a:ea typeface="Calibri"/>
                <a:cs typeface="Calibri"/>
                <a:sym typeface="Calibri"/>
              </a:rPr>
              <a:t>Hybrid Cloud management products that provide cloud agnostic offerings to manage infrastructure across providers</a:t>
            </a:r>
            <a:endParaRPr/>
          </a:p>
          <a:p>
            <a:pPr indent="-90236" lvl="1" marL="471236" marR="0" rtl="0" algn="l">
              <a:spcBef>
                <a:spcPts val="0"/>
              </a:spcBef>
              <a:spcAft>
                <a:spcPts val="0"/>
              </a:spcAft>
              <a:buSzPts val="900"/>
              <a:buFont typeface="Calibri"/>
              <a:buChar char="-"/>
            </a:pPr>
            <a:r>
              <a:rPr b="0" i="0" lang="en" sz="900" u="none" cap="none" strike="noStrike">
                <a:latin typeface="Calibri"/>
                <a:ea typeface="Calibri"/>
                <a:cs typeface="Calibri"/>
                <a:sym typeface="Calibri"/>
              </a:rPr>
              <a:t>Point &amp; Click management portals that provide high-level operators/executives provisioning workflows</a:t>
            </a:r>
            <a:endParaRPr/>
          </a:p>
          <a:p>
            <a:pPr indent="-90236" lvl="0" marL="90236" marR="0" rtl="0" algn="l">
              <a:spcBef>
                <a:spcPts val="0"/>
              </a:spcBef>
              <a:spcAft>
                <a:spcPts val="0"/>
              </a:spcAft>
              <a:buSzPts val="900"/>
              <a:buFont typeface="Calibri"/>
              <a:buChar char="-"/>
            </a:pPr>
            <a:r>
              <a:rPr b="0" i="0" lang="en" sz="900" u="none" cap="none" strike="noStrike">
                <a:latin typeface="Calibri"/>
                <a:ea typeface="Calibri"/>
                <a:cs typeface="Calibri"/>
                <a:sym typeface="Calibri"/>
              </a:rPr>
              <a:t>Provisioning infrastructure requires each of these use cases. </a:t>
            </a:r>
            <a:endParaRPr/>
          </a:p>
          <a:p>
            <a:pPr indent="-90236" lvl="1" marL="471236" marR="0" rtl="0" algn="l">
              <a:spcBef>
                <a:spcPts val="0"/>
              </a:spcBef>
              <a:spcAft>
                <a:spcPts val="0"/>
              </a:spcAft>
              <a:buSzPts val="900"/>
              <a:buFont typeface="Calibri"/>
              <a:buChar char="-"/>
            </a:pPr>
            <a:r>
              <a:rPr b="0" i="0" lang="en" sz="900" u="none" cap="none" strike="noStrike">
                <a:latin typeface="Calibri"/>
                <a:ea typeface="Calibri"/>
                <a:cs typeface="Calibri"/>
                <a:sym typeface="Calibri"/>
              </a:rPr>
              <a:t>Infrastructure as code for automation, scale, iteration, and reuse</a:t>
            </a:r>
            <a:endParaRPr/>
          </a:p>
          <a:p>
            <a:pPr indent="-90236" lvl="1" marL="471236" marR="0" rtl="0" algn="l">
              <a:spcBef>
                <a:spcPts val="0"/>
              </a:spcBef>
              <a:spcAft>
                <a:spcPts val="0"/>
              </a:spcAft>
              <a:buSzPts val="900"/>
              <a:buFont typeface="Calibri"/>
              <a:buChar char="-"/>
            </a:pPr>
            <a:r>
              <a:rPr b="0" i="0" lang="en" sz="900" u="none" cap="none" strike="noStrike">
                <a:latin typeface="Calibri"/>
                <a:ea typeface="Calibri"/>
                <a:cs typeface="Calibri"/>
                <a:sym typeface="Calibri"/>
              </a:rPr>
              <a:t>Hybrid cloud for flexibility to use the right infrastructure, resource, service necessary</a:t>
            </a:r>
            <a:endParaRPr/>
          </a:p>
          <a:p>
            <a:pPr indent="-90236" lvl="1" marL="471236" marR="0" rtl="0" algn="l">
              <a:spcBef>
                <a:spcPts val="0"/>
              </a:spcBef>
              <a:spcAft>
                <a:spcPts val="0"/>
              </a:spcAft>
              <a:buSzPts val="900"/>
              <a:buFont typeface="Calibri"/>
              <a:buChar char="-"/>
            </a:pPr>
            <a:r>
              <a:rPr b="0" i="0" lang="en" sz="900" u="none" cap="none" strike="noStrike">
                <a:latin typeface="Calibri"/>
                <a:ea typeface="Calibri"/>
                <a:cs typeface="Calibri"/>
                <a:sym typeface="Calibri"/>
              </a:rPr>
              <a:t>Self-service infrastructure for developers to use throughout the lifecycle of application development (Operators are the mechanics that build the car and developers are the drivers)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6" name="Shape 1536"/>
        <p:cNvGrpSpPr/>
        <p:nvPr/>
      </p:nvGrpSpPr>
      <p:grpSpPr>
        <a:xfrm>
          <a:off x="0" y="0"/>
          <a:ext cx="0" cy="0"/>
          <a:chOff x="0" y="0"/>
          <a:chExt cx="0" cy="0"/>
        </a:xfrm>
      </p:grpSpPr>
      <p:sp>
        <p:nvSpPr>
          <p:cNvPr id="1537" name="Shape 15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538" name="Shape 153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20842" lvl="0" marL="320842" marR="0" rtl="0" algn="l">
              <a:spcBef>
                <a:spcPts val="0"/>
              </a:spcBef>
              <a:spcAft>
                <a:spcPts val="0"/>
              </a:spcAft>
              <a:buSzPts val="2400"/>
              <a:buFont typeface="Calibri"/>
              <a:buAutoNum type="arabicPeriod"/>
            </a:pPr>
            <a:r>
              <a:rPr b="0" i="0" lang="en" sz="2400" u="none" cap="none" strike="noStrike">
                <a:latin typeface="Calibri"/>
                <a:ea typeface="Calibri"/>
                <a:cs typeface="Calibri"/>
                <a:sym typeface="Calibri"/>
              </a:rPr>
              <a:t>Community behind it: changes happen fast by the contributors that know the software and infrastructure the best. </a:t>
            </a:r>
            <a:endParaRPr/>
          </a:p>
          <a:p>
            <a:pPr indent="-320842" lvl="0" marL="320842" marR="0" rtl="0" algn="l">
              <a:spcBef>
                <a:spcPts val="0"/>
              </a:spcBef>
              <a:spcAft>
                <a:spcPts val="0"/>
              </a:spcAft>
              <a:buSzPts val="2400"/>
              <a:buFont typeface="Calibri"/>
              <a:buAutoNum type="arabicPeriod"/>
            </a:pPr>
            <a:r>
              <a:rPr b="0" i="0" lang="en" sz="2400" u="none" cap="none" strike="noStrike">
                <a:latin typeface="Calibri"/>
                <a:ea typeface="Calibri"/>
                <a:cs typeface="Calibri"/>
                <a:sym typeface="Calibri"/>
              </a:rPr>
              <a:t>Terraform Core figures out all of the intricacies of the infrastructure so the operators does not have too</a:t>
            </a:r>
            <a:endParaRPr/>
          </a:p>
          <a:p>
            <a:pPr indent="-320842" lvl="0" marL="320842" marR="0" rtl="0" algn="l">
              <a:spcBef>
                <a:spcPts val="0"/>
              </a:spcBef>
              <a:spcAft>
                <a:spcPts val="0"/>
              </a:spcAft>
              <a:buSzPts val="2400"/>
              <a:buFont typeface="Calibri"/>
              <a:buAutoNum type="arabicPeriod"/>
            </a:pPr>
            <a:r>
              <a:rPr b="0" i="0" lang="en" sz="2400" u="none" cap="none" strike="noStrike">
                <a:latin typeface="Calibri"/>
                <a:ea typeface="Calibri"/>
                <a:cs typeface="Calibri"/>
                <a:sym typeface="Calibri"/>
              </a:rPr>
              <a:t>Terraform Providers enable independent iteration on Terraform providers to enable that any infrastructure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3" name="Shape 1543"/>
        <p:cNvGrpSpPr/>
        <p:nvPr/>
      </p:nvGrpSpPr>
      <p:grpSpPr>
        <a:xfrm>
          <a:off x="0" y="0"/>
          <a:ext cx="0" cy="0"/>
          <a:chOff x="0" y="0"/>
          <a:chExt cx="0" cy="0"/>
        </a:xfrm>
      </p:grpSpPr>
      <p:sp>
        <p:nvSpPr>
          <p:cNvPr id="1544" name="Shape 154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45" name="Shape 15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1" name="Shape 1551"/>
        <p:cNvGrpSpPr/>
        <p:nvPr/>
      </p:nvGrpSpPr>
      <p:grpSpPr>
        <a:xfrm>
          <a:off x="0" y="0"/>
          <a:ext cx="0" cy="0"/>
          <a:chOff x="0" y="0"/>
          <a:chExt cx="0" cy="0"/>
        </a:xfrm>
      </p:grpSpPr>
      <p:sp>
        <p:nvSpPr>
          <p:cNvPr id="1552" name="Shape 155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3" name="Shape 15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6" name="Shape 1556"/>
        <p:cNvGrpSpPr/>
        <p:nvPr/>
      </p:nvGrpSpPr>
      <p:grpSpPr>
        <a:xfrm>
          <a:off x="0" y="0"/>
          <a:ext cx="0" cy="0"/>
          <a:chOff x="0" y="0"/>
          <a:chExt cx="0" cy="0"/>
        </a:xfrm>
      </p:grpSpPr>
      <p:sp>
        <p:nvSpPr>
          <p:cNvPr id="1557" name="Shape 15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558" name="Shape 155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900" u="none" cap="none" strike="noStrike">
                <a:latin typeface="Calibri"/>
                <a:ea typeface="Calibri"/>
                <a:cs typeface="Calibri"/>
                <a:sym typeface="Calibri"/>
              </a:rPr>
              <a:t>Common Management</a:t>
            </a:r>
            <a:endParaRPr/>
          </a:p>
          <a:p>
            <a:pPr indent="0" lvl="0" marL="0" marR="0" rtl="0" algn="l">
              <a:spcBef>
                <a:spcPts val="0"/>
              </a:spcBef>
              <a:spcAft>
                <a:spcPts val="0"/>
              </a:spcAft>
              <a:buNone/>
            </a:pPr>
            <a:r>
              <a:rPr b="0" i="0" lang="en" sz="900" u="none" cap="none" strike="noStrike">
                <a:latin typeface="Calibri"/>
                <a:ea typeface="Calibri"/>
                <a:cs typeface="Calibri"/>
                <a:sym typeface="Calibri"/>
              </a:rPr>
              <a:t>A configuration file provides a single view of resources from all providers.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2" name="Shape 1572"/>
        <p:cNvGrpSpPr/>
        <p:nvPr/>
      </p:nvGrpSpPr>
      <p:grpSpPr>
        <a:xfrm>
          <a:off x="0" y="0"/>
          <a:ext cx="0" cy="0"/>
          <a:chOff x="0" y="0"/>
          <a:chExt cx="0" cy="0"/>
        </a:xfrm>
      </p:grpSpPr>
      <p:sp>
        <p:nvSpPr>
          <p:cNvPr id="1573" name="Shape 157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574" name="Shape 157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900" u="none" cap="none" strike="noStrike">
                <a:latin typeface="Calibri"/>
                <a:ea typeface="Calibri"/>
                <a:cs typeface="Calibri"/>
                <a:sym typeface="Calibri"/>
              </a:rPr>
              <a:t>Common Management</a:t>
            </a:r>
            <a:endParaRPr/>
          </a:p>
          <a:p>
            <a:pPr indent="0" lvl="0" marL="0" marR="0" rtl="0" algn="l">
              <a:spcBef>
                <a:spcPts val="0"/>
              </a:spcBef>
              <a:spcAft>
                <a:spcPts val="0"/>
              </a:spcAft>
              <a:buNone/>
            </a:pPr>
            <a:r>
              <a:rPr b="0" i="0" lang="en" sz="900" u="none" cap="none" strike="noStrike">
                <a:latin typeface="Calibri"/>
                <a:ea typeface="Calibri"/>
                <a:cs typeface="Calibri"/>
                <a:sym typeface="Calibri"/>
              </a:rPr>
              <a:t>A configuration file provides a single view of resources from all providers.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8" name="Shape 1588"/>
        <p:cNvGrpSpPr/>
        <p:nvPr/>
      </p:nvGrpSpPr>
      <p:grpSpPr>
        <a:xfrm>
          <a:off x="0" y="0"/>
          <a:ext cx="0" cy="0"/>
          <a:chOff x="0" y="0"/>
          <a:chExt cx="0" cy="0"/>
        </a:xfrm>
      </p:grpSpPr>
      <p:sp>
        <p:nvSpPr>
          <p:cNvPr id="1589" name="Shape 15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590" name="Shape 159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900" u="none" cap="none" strike="noStrike">
                <a:latin typeface="Calibri"/>
                <a:ea typeface="Calibri"/>
                <a:cs typeface="Calibri"/>
                <a:sym typeface="Calibri"/>
              </a:rPr>
              <a:t>Common Management</a:t>
            </a:r>
            <a:endParaRPr/>
          </a:p>
          <a:p>
            <a:pPr indent="0" lvl="0" marL="0" marR="0" rtl="0" algn="l">
              <a:spcBef>
                <a:spcPts val="0"/>
              </a:spcBef>
              <a:spcAft>
                <a:spcPts val="0"/>
              </a:spcAft>
              <a:buNone/>
            </a:pPr>
            <a:r>
              <a:rPr b="0" i="0" lang="en" sz="900" u="none" cap="none" strike="noStrike">
                <a:latin typeface="Calibri"/>
                <a:ea typeface="Calibri"/>
                <a:cs typeface="Calibri"/>
                <a:sym typeface="Calibri"/>
              </a:rPr>
              <a:t>A configuration file provides a single view of resources from all providers.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8" name="Shape 1598"/>
        <p:cNvGrpSpPr/>
        <p:nvPr/>
      </p:nvGrpSpPr>
      <p:grpSpPr>
        <a:xfrm>
          <a:off x="0" y="0"/>
          <a:ext cx="0" cy="0"/>
          <a:chOff x="0" y="0"/>
          <a:chExt cx="0" cy="0"/>
        </a:xfrm>
      </p:grpSpPr>
      <p:sp>
        <p:nvSpPr>
          <p:cNvPr id="1599" name="Shape 15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1600" name="Shape 160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900" u="none" cap="none" strike="noStrike">
                <a:latin typeface="Calibri"/>
                <a:ea typeface="Calibri"/>
                <a:cs typeface="Calibri"/>
                <a:sym typeface="Calibri"/>
              </a:rPr>
              <a:t>Common Management</a:t>
            </a:r>
            <a:endParaRPr/>
          </a:p>
          <a:p>
            <a:pPr indent="0" lvl="0" marL="0" marR="0" rtl="0" algn="l">
              <a:spcBef>
                <a:spcPts val="0"/>
              </a:spcBef>
              <a:spcAft>
                <a:spcPts val="0"/>
              </a:spcAft>
              <a:buNone/>
            </a:pPr>
            <a:r>
              <a:rPr b="0" i="0" lang="en" sz="900" u="none" cap="none" strike="noStrike">
                <a:latin typeface="Calibri"/>
                <a:ea typeface="Calibri"/>
                <a:cs typeface="Calibri"/>
                <a:sym typeface="Calibri"/>
              </a:rPr>
              <a:t>A configuration file provides a single view of resources from all providers.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9" name="Shape 1609"/>
        <p:cNvGrpSpPr/>
        <p:nvPr/>
      </p:nvGrpSpPr>
      <p:grpSpPr>
        <a:xfrm>
          <a:off x="0" y="0"/>
          <a:ext cx="0" cy="0"/>
          <a:chOff x="0" y="0"/>
          <a:chExt cx="0" cy="0"/>
        </a:xfrm>
      </p:grpSpPr>
      <p:sp>
        <p:nvSpPr>
          <p:cNvPr id="1610" name="Shape 1610"/>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1" name="Shape 16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0" name="Shape 1620"/>
        <p:cNvGrpSpPr/>
        <p:nvPr/>
      </p:nvGrpSpPr>
      <p:grpSpPr>
        <a:xfrm>
          <a:off x="0" y="0"/>
          <a:ext cx="0" cy="0"/>
          <a:chOff x="0" y="0"/>
          <a:chExt cx="0" cy="0"/>
        </a:xfrm>
      </p:grpSpPr>
      <p:sp>
        <p:nvSpPr>
          <p:cNvPr id="1621" name="Shape 1621"/>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2" name="Shape 16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Shape 635"/>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6" name="Shape 6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8" name="Shape 1628"/>
        <p:cNvGrpSpPr/>
        <p:nvPr/>
      </p:nvGrpSpPr>
      <p:grpSpPr>
        <a:xfrm>
          <a:off x="0" y="0"/>
          <a:ext cx="0" cy="0"/>
          <a:chOff x="0" y="0"/>
          <a:chExt cx="0" cy="0"/>
        </a:xfrm>
      </p:grpSpPr>
      <p:sp>
        <p:nvSpPr>
          <p:cNvPr id="1629" name="Shape 1629"/>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0" name="Shape 16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6" name="Shape 1636"/>
        <p:cNvGrpSpPr/>
        <p:nvPr/>
      </p:nvGrpSpPr>
      <p:grpSpPr>
        <a:xfrm>
          <a:off x="0" y="0"/>
          <a:ext cx="0" cy="0"/>
          <a:chOff x="0" y="0"/>
          <a:chExt cx="0" cy="0"/>
        </a:xfrm>
      </p:grpSpPr>
      <p:sp>
        <p:nvSpPr>
          <p:cNvPr id="1637" name="Shape 1637"/>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8" name="Shape 16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3" name="Shape 2463"/>
        <p:cNvGrpSpPr/>
        <p:nvPr/>
      </p:nvGrpSpPr>
      <p:grpSpPr>
        <a:xfrm>
          <a:off x="0" y="0"/>
          <a:ext cx="0" cy="0"/>
          <a:chOff x="0" y="0"/>
          <a:chExt cx="0" cy="0"/>
        </a:xfrm>
      </p:grpSpPr>
      <p:sp>
        <p:nvSpPr>
          <p:cNvPr id="2464" name="Shape 24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465" name="Shape 246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400" u="none" cap="none" strike="noStrike">
                <a:latin typeface="Calibri"/>
                <a:ea typeface="Calibri"/>
                <a:cs typeface="Calibri"/>
                <a:sym typeface="Calibri"/>
              </a:rPr>
              <a:t>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0" name="Shape 2470"/>
        <p:cNvGrpSpPr/>
        <p:nvPr/>
      </p:nvGrpSpPr>
      <p:grpSpPr>
        <a:xfrm>
          <a:off x="0" y="0"/>
          <a:ext cx="0" cy="0"/>
          <a:chOff x="0" y="0"/>
          <a:chExt cx="0" cy="0"/>
        </a:xfrm>
      </p:grpSpPr>
      <p:sp>
        <p:nvSpPr>
          <p:cNvPr id="2471" name="Shape 24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472" name="Shape 247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400" u="none" cap="none" strike="noStrike">
                <a:latin typeface="Calibri"/>
                <a:ea typeface="Calibri"/>
                <a:cs typeface="Calibri"/>
                <a:sym typeface="Calibri"/>
              </a:rPr>
              <a:t>-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6" name="Shape 2486"/>
        <p:cNvGrpSpPr/>
        <p:nvPr/>
      </p:nvGrpSpPr>
      <p:grpSpPr>
        <a:xfrm>
          <a:off x="0" y="0"/>
          <a:ext cx="0" cy="0"/>
          <a:chOff x="0" y="0"/>
          <a:chExt cx="0" cy="0"/>
        </a:xfrm>
      </p:grpSpPr>
      <p:sp>
        <p:nvSpPr>
          <p:cNvPr id="2487" name="Shape 24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488" name="Shape 248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2400" u="none" cap="none" strike="noStrike">
                <a:latin typeface="Calibri"/>
                <a:ea typeface="Calibri"/>
                <a:cs typeface="Calibri"/>
                <a:sym typeface="Calibri"/>
              </a:rPr>
              <a:t>The configuration is declarative and Terraform will automatically infer dependencies and uses this information to parallelize the creation of your infrastructure as much as possible. Execution plans show you what changes Terraform plans on making to your infrastructure. These plans can then be saved and applied, ensuring Terraform will only execute what is in the plan.</a:t>
            </a:r>
            <a:endParaRPr/>
          </a:p>
          <a:p>
            <a:pPr indent="0" lvl="0" marL="0" marR="0" rtl="0" algn="l">
              <a:spcBef>
                <a:spcPts val="0"/>
              </a:spcBef>
              <a:spcAft>
                <a:spcPts val="0"/>
              </a:spcAft>
              <a:buNone/>
            </a:pPr>
            <a:r>
              <a:rPr b="0" i="0" lang="en" sz="2400" u="none" cap="none" strike="noStrike">
                <a:latin typeface="Calibri"/>
                <a:ea typeface="Calibri"/>
                <a:cs typeface="Calibri"/>
                <a:sym typeface="Calibri"/>
              </a:rPr>
              <a:t>As a result, you know exactly what Terraform will do to your infrastructure to reach your desired state, and you can feel confident that Terraform won't surprise you in unexpected ways.</a:t>
            </a:r>
            <a:endParaRPr/>
          </a:p>
          <a:p>
            <a:pPr indent="0" lvl="0" marL="0" marR="0" rtl="0" algn="l">
              <a:spcBef>
                <a:spcPts val="0"/>
              </a:spcBef>
              <a:spcAft>
                <a:spcPts val="0"/>
              </a:spcAft>
              <a:buNone/>
            </a:pPr>
            <a:r>
              <a:rPr b="0" i="0" lang="en" sz="2400" u="none" cap="none" strike="noStrike">
                <a:latin typeface="Calibri"/>
                <a:ea typeface="Calibri"/>
                <a:cs typeface="Calibri"/>
                <a:sym typeface="Calibri"/>
              </a:rPr>
              <a:t>For example, after creating the example above, we can change the size of the DigitalOcean Droplet, and see what Terraform would do. The before the Droplet means that Terraform will update the resource in-place, instead of destroying or recreating.</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3" name="Shape 2503"/>
        <p:cNvGrpSpPr/>
        <p:nvPr/>
      </p:nvGrpSpPr>
      <p:grpSpPr>
        <a:xfrm>
          <a:off x="0" y="0"/>
          <a:ext cx="0" cy="0"/>
          <a:chOff x="0" y="0"/>
          <a:chExt cx="0" cy="0"/>
        </a:xfrm>
      </p:grpSpPr>
      <p:sp>
        <p:nvSpPr>
          <p:cNvPr id="2504" name="Shape 250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05" name="Shape 25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0" name="Shape 2510"/>
        <p:cNvGrpSpPr/>
        <p:nvPr/>
      </p:nvGrpSpPr>
      <p:grpSpPr>
        <a:xfrm>
          <a:off x="0" y="0"/>
          <a:ext cx="0" cy="0"/>
          <a:chOff x="0" y="0"/>
          <a:chExt cx="0" cy="0"/>
        </a:xfrm>
      </p:grpSpPr>
      <p:sp>
        <p:nvSpPr>
          <p:cNvPr id="2511" name="Shape 2511"/>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12" name="Shape 25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1" name="Shape 2521"/>
        <p:cNvGrpSpPr/>
        <p:nvPr/>
      </p:nvGrpSpPr>
      <p:grpSpPr>
        <a:xfrm>
          <a:off x="0" y="0"/>
          <a:ext cx="0" cy="0"/>
          <a:chOff x="0" y="0"/>
          <a:chExt cx="0" cy="0"/>
        </a:xfrm>
      </p:grpSpPr>
      <p:sp>
        <p:nvSpPr>
          <p:cNvPr id="2522" name="Shape 2522"/>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3" name="Shape 25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0" name="Shape 2530"/>
        <p:cNvGrpSpPr/>
        <p:nvPr/>
      </p:nvGrpSpPr>
      <p:grpSpPr>
        <a:xfrm>
          <a:off x="0" y="0"/>
          <a:ext cx="0" cy="0"/>
          <a:chOff x="0" y="0"/>
          <a:chExt cx="0" cy="0"/>
        </a:xfrm>
      </p:grpSpPr>
      <p:sp>
        <p:nvSpPr>
          <p:cNvPr id="2531" name="Shape 2531"/>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32" name="Shape 25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9" name="Shape 2539"/>
        <p:cNvGrpSpPr/>
        <p:nvPr/>
      </p:nvGrpSpPr>
      <p:grpSpPr>
        <a:xfrm>
          <a:off x="0" y="0"/>
          <a:ext cx="0" cy="0"/>
          <a:chOff x="0" y="0"/>
          <a:chExt cx="0" cy="0"/>
        </a:xfrm>
      </p:grpSpPr>
      <p:sp>
        <p:nvSpPr>
          <p:cNvPr id="2540" name="Shape 25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541" name="Shape 254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900" u="none" cap="none" strike="noStrike">
                <a:latin typeface="Calibri"/>
                <a:ea typeface="Calibri"/>
                <a:cs typeface="Calibri"/>
                <a:sym typeface="Calibri"/>
              </a:rPr>
              <a:t>Common Management</a:t>
            </a:r>
            <a:endParaRPr/>
          </a:p>
          <a:p>
            <a:pPr indent="0" lvl="0" marL="0" marR="0" rtl="0" algn="l">
              <a:spcBef>
                <a:spcPts val="0"/>
              </a:spcBef>
              <a:spcAft>
                <a:spcPts val="0"/>
              </a:spcAft>
              <a:buNone/>
            </a:pPr>
            <a:r>
              <a:rPr b="0" i="0" lang="en" sz="900" u="none" cap="none" strike="noStrike">
                <a:latin typeface="Calibri"/>
                <a:ea typeface="Calibri"/>
                <a:cs typeface="Calibri"/>
                <a:sym typeface="Calibri"/>
              </a:rPr>
              <a:t>A configuration file provides a single view of resources from all providers.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Shape 644"/>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5" name="Shape 6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5" name="Shape 2635"/>
        <p:cNvGrpSpPr/>
        <p:nvPr/>
      </p:nvGrpSpPr>
      <p:grpSpPr>
        <a:xfrm>
          <a:off x="0" y="0"/>
          <a:ext cx="0" cy="0"/>
          <a:chOff x="0" y="0"/>
          <a:chExt cx="0" cy="0"/>
        </a:xfrm>
      </p:grpSpPr>
      <p:sp>
        <p:nvSpPr>
          <p:cNvPr id="2636" name="Shape 26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637" name="Shape 263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900" u="none" cap="none" strike="noStrike">
                <a:latin typeface="Calibri"/>
                <a:ea typeface="Calibri"/>
                <a:cs typeface="Calibri"/>
                <a:sym typeface="Calibri"/>
              </a:rPr>
              <a:t>Common Management</a:t>
            </a:r>
            <a:endParaRPr/>
          </a:p>
          <a:p>
            <a:pPr indent="0" lvl="0" marL="0" marR="0" rtl="0" algn="l">
              <a:spcBef>
                <a:spcPts val="0"/>
              </a:spcBef>
              <a:spcAft>
                <a:spcPts val="0"/>
              </a:spcAft>
              <a:buNone/>
            </a:pPr>
            <a:r>
              <a:rPr b="0" i="0" lang="en" sz="900" u="none" cap="none" strike="noStrike">
                <a:latin typeface="Calibri"/>
                <a:ea typeface="Calibri"/>
                <a:cs typeface="Calibri"/>
                <a:sym typeface="Calibri"/>
              </a:rPr>
              <a:t>A configuration file provides a single view of resources from all providers.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Shape 653"/>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4" name="Shape 6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Shape 6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663" name="Shape 66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40368" lvl="0" marL="140368" marR="0" rtl="0" algn="l">
              <a:spcBef>
                <a:spcPts val="0"/>
              </a:spcBef>
              <a:spcAft>
                <a:spcPts val="0"/>
              </a:spcAft>
              <a:buSzPts val="1400"/>
              <a:buFont typeface="Calibri"/>
              <a:buChar char="-"/>
            </a:pPr>
            <a:r>
              <a:rPr b="0" i="0" lang="en" sz="1400" u="none" cap="none" strike="noStrike">
                <a:latin typeface="Calibri"/>
                <a:ea typeface="Calibri"/>
                <a:cs typeface="Calibri"/>
                <a:sym typeface="Calibri"/>
              </a:rPr>
              <a:t>the operator will tend to be both an expert in Terraform and the infrastructure. </a:t>
            </a:r>
            <a:endParaRPr/>
          </a:p>
          <a:p>
            <a:pPr indent="-140368" lvl="0" marL="140368" marR="0" rtl="0" algn="l">
              <a:spcBef>
                <a:spcPts val="0"/>
              </a:spcBef>
              <a:spcAft>
                <a:spcPts val="0"/>
              </a:spcAft>
              <a:buSzPts val="1400"/>
              <a:buFont typeface="Calibri"/>
              <a:buChar char="-"/>
            </a:pPr>
            <a:r>
              <a:rPr b="0" i="0" lang="en" sz="1400" u="none" cap="none" strike="noStrike">
                <a:latin typeface="Calibri"/>
                <a:ea typeface="Calibri"/>
                <a:cs typeface="Calibri"/>
                <a:sym typeface="Calibri"/>
              </a:rPr>
              <a:t>using HCL they codify the resource and the necessary dependencies to provision the resource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Terraform" type="tx">
  <p:cSld name="TITLE_AND_BODY">
    <p:spTree>
      <p:nvGrpSpPr>
        <p:cNvPr id="54" name="Shape 54"/>
        <p:cNvGrpSpPr/>
        <p:nvPr/>
      </p:nvGrpSpPr>
      <p:grpSpPr>
        <a:xfrm>
          <a:off x="0" y="0"/>
          <a:ext cx="0" cy="0"/>
          <a:chOff x="0" y="0"/>
          <a:chExt cx="0" cy="0"/>
        </a:xfrm>
      </p:grpSpPr>
      <p:pic>
        <p:nvPicPr>
          <p:cNvPr descr="image5.png" id="55" name="Shape 55"/>
          <p:cNvPicPr preferRelativeResize="0"/>
          <p:nvPr/>
        </p:nvPicPr>
        <p:blipFill rotWithShape="1">
          <a:blip r:embed="rId2">
            <a:alphaModFix/>
          </a:blip>
          <a:srcRect b="961" l="330" r="0" t="0"/>
          <a:stretch/>
        </p:blipFill>
        <p:spPr>
          <a:xfrm>
            <a:off x="142" y="945"/>
            <a:ext cx="9143867" cy="5141637"/>
          </a:xfrm>
          <a:prstGeom prst="rect">
            <a:avLst/>
          </a:prstGeom>
          <a:noFill/>
          <a:ln>
            <a:noFill/>
          </a:ln>
        </p:spPr>
      </p:pic>
      <p:sp>
        <p:nvSpPr>
          <p:cNvPr id="56" name="Shape 56"/>
          <p:cNvSpPr/>
          <p:nvPr/>
        </p:nvSpPr>
        <p:spPr>
          <a:xfrm>
            <a:off x="638128" y="1155815"/>
            <a:ext cx="4814570" cy="3987685"/>
          </a:xfrm>
          <a:prstGeom prst="rect">
            <a:avLst/>
          </a:prstGeom>
          <a:solidFill>
            <a:srgbClr val="EEEEEE"/>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57" name="Shape 57"/>
          <p:cNvSpPr txBox="1"/>
          <p:nvPr>
            <p:ph type="title"/>
          </p:nvPr>
        </p:nvSpPr>
        <p:spPr>
          <a:xfrm>
            <a:off x="876300" y="1971675"/>
            <a:ext cx="4324350" cy="1847850"/>
          </a:xfrm>
          <a:prstGeom prst="rect">
            <a:avLst/>
          </a:prstGeom>
          <a:noFill/>
          <a:ln>
            <a:noFill/>
          </a:ln>
        </p:spPr>
        <p:txBody>
          <a:bodyPr anchorCtr="0" anchor="b" bIns="34275" lIns="34275" spcFirstLastPara="1" rIns="34275" wrap="square" tIns="34275"/>
          <a:lstStyle>
            <a:lvl1pPr indent="0" lvl="0" marL="0" marR="0" rtl="0" algn="l">
              <a:lnSpc>
                <a:spcPct val="90000"/>
              </a:lnSpc>
              <a:spcBef>
                <a:spcPts val="900"/>
              </a:spcBef>
              <a:spcAft>
                <a:spcPts val="0"/>
              </a:spcAft>
              <a:buClr>
                <a:srgbClr val="000000"/>
              </a:buClr>
              <a:buSzPts val="3200"/>
              <a:buFont typeface="Tahoma"/>
              <a:buNone/>
              <a:defRPr b="1" i="0" sz="3200" u="none" cap="none" strike="noStrike">
                <a:solidFill>
                  <a:srgbClr val="000000"/>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58" name="Shape 58"/>
          <p:cNvSpPr txBox="1"/>
          <p:nvPr>
            <p:ph idx="1" type="body"/>
          </p:nvPr>
        </p:nvSpPr>
        <p:spPr>
          <a:xfrm>
            <a:off x="876300" y="3905250"/>
            <a:ext cx="4324350" cy="890610"/>
          </a:xfrm>
          <a:prstGeom prst="rect">
            <a:avLst/>
          </a:prstGeom>
          <a:noFill/>
          <a:ln>
            <a:noFill/>
          </a:ln>
        </p:spPr>
        <p:txBody>
          <a:bodyPr anchorCtr="0" anchor="t" bIns="34275" lIns="34275" spcFirstLastPara="1" rIns="34275" wrap="square" tIns="34275"/>
          <a:lstStyle>
            <a:lvl1pPr indent="-228600" lvl="0" marL="457200" marR="0" rtl="0" algn="l">
              <a:lnSpc>
                <a:spcPct val="90000"/>
              </a:lnSpc>
              <a:spcBef>
                <a:spcPts val="1000"/>
              </a:spcBef>
              <a:spcAft>
                <a:spcPts val="0"/>
              </a:spcAft>
              <a:buClr>
                <a:schemeClr val="accent4"/>
              </a:buClr>
              <a:buSzPts val="1600"/>
              <a:buFont typeface="Arial"/>
              <a:buNone/>
              <a:defRPr b="0" i="0" sz="1600" u="none" cap="none" strike="noStrike">
                <a:solidFill>
                  <a:schemeClr val="accent4"/>
                </a:solidFill>
                <a:latin typeface="Verdana"/>
                <a:ea typeface="Verdana"/>
                <a:cs typeface="Verdana"/>
                <a:sym typeface="Verdana"/>
              </a:defRPr>
            </a:lvl1pPr>
            <a:lvl2pPr indent="-228600" lvl="1" marL="914400" marR="0" rtl="0" algn="l">
              <a:lnSpc>
                <a:spcPct val="90000"/>
              </a:lnSpc>
              <a:spcBef>
                <a:spcPts val="1000"/>
              </a:spcBef>
              <a:spcAft>
                <a:spcPts val="0"/>
              </a:spcAft>
              <a:buClr>
                <a:schemeClr val="accent4"/>
              </a:buClr>
              <a:buSzPts val="1600"/>
              <a:buFont typeface="Arial"/>
              <a:buNone/>
              <a:defRPr b="0" i="0" sz="1600" u="none" cap="none" strike="noStrike">
                <a:solidFill>
                  <a:schemeClr val="accent4"/>
                </a:solidFill>
                <a:latin typeface="Verdana"/>
                <a:ea typeface="Verdana"/>
                <a:cs typeface="Verdana"/>
                <a:sym typeface="Verdana"/>
              </a:defRPr>
            </a:lvl2pPr>
            <a:lvl3pPr indent="-330200" lvl="2" marL="1371600" marR="0" rtl="0" algn="l">
              <a:lnSpc>
                <a:spcPct val="90000"/>
              </a:lnSpc>
              <a:spcBef>
                <a:spcPts val="1000"/>
              </a:spcBef>
              <a:spcAft>
                <a:spcPts val="0"/>
              </a:spcAft>
              <a:buClr>
                <a:schemeClr val="accent4"/>
              </a:buClr>
              <a:buSzPts val="1600"/>
              <a:buFont typeface="Arial"/>
              <a:buChar char="•"/>
              <a:defRPr b="0" i="0" sz="1600" u="none" cap="none" strike="noStrike">
                <a:solidFill>
                  <a:schemeClr val="accent4"/>
                </a:solidFill>
                <a:latin typeface="Verdana"/>
                <a:ea typeface="Verdana"/>
                <a:cs typeface="Verdana"/>
                <a:sym typeface="Verdana"/>
              </a:defRPr>
            </a:lvl3pPr>
            <a:lvl4pPr indent="-330200" lvl="3" marL="1828800" marR="0" rtl="0" algn="l">
              <a:lnSpc>
                <a:spcPct val="90000"/>
              </a:lnSpc>
              <a:spcBef>
                <a:spcPts val="1000"/>
              </a:spcBef>
              <a:spcAft>
                <a:spcPts val="0"/>
              </a:spcAft>
              <a:buClr>
                <a:schemeClr val="accent4"/>
              </a:buClr>
              <a:buSzPts val="1600"/>
              <a:buFont typeface="Arial"/>
              <a:buChar char="•"/>
              <a:defRPr b="0" i="0" sz="1600" u="none" cap="none" strike="noStrike">
                <a:solidFill>
                  <a:schemeClr val="accent4"/>
                </a:solidFill>
                <a:latin typeface="Verdana"/>
                <a:ea typeface="Verdana"/>
                <a:cs typeface="Verdana"/>
                <a:sym typeface="Verdana"/>
              </a:defRPr>
            </a:lvl4pPr>
            <a:lvl5pPr indent="-330200" lvl="4" marL="2286000" marR="0" rtl="0" algn="l">
              <a:lnSpc>
                <a:spcPct val="90000"/>
              </a:lnSpc>
              <a:spcBef>
                <a:spcPts val="1000"/>
              </a:spcBef>
              <a:spcAft>
                <a:spcPts val="0"/>
              </a:spcAft>
              <a:buClr>
                <a:schemeClr val="accent4"/>
              </a:buClr>
              <a:buSzPts val="1600"/>
              <a:buFont typeface="Arial"/>
              <a:buChar char="•"/>
              <a:defRPr b="0" i="0" sz="1600" u="none" cap="none" strike="noStrike">
                <a:solidFill>
                  <a:schemeClr val="accent4"/>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59" name="Shape 59"/>
          <p:cNvSpPr/>
          <p:nvPr/>
        </p:nvSpPr>
        <p:spPr>
          <a:xfrm>
            <a:off x="876300" y="4822195"/>
            <a:ext cx="1616808" cy="10477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FABAB"/>
              </a:buClr>
              <a:buSzPts val="700"/>
              <a:buFont typeface="Verdana"/>
              <a:buNone/>
            </a:pPr>
            <a:r>
              <a:rPr b="0" i="0" lang="en" sz="700" u="none" cap="none" strike="noStrike">
                <a:solidFill>
                  <a:srgbClr val="AFABAB"/>
                </a:solidFill>
                <a:latin typeface="Verdana"/>
                <a:ea typeface="Verdana"/>
                <a:cs typeface="Verdana"/>
                <a:sym typeface="Verdana"/>
              </a:rPr>
              <a:t>Copyright © 2017 HashiCorp</a:t>
            </a:r>
            <a:endParaRPr sz="500"/>
          </a:p>
        </p:txBody>
      </p:sp>
      <p:sp>
        <p:nvSpPr>
          <p:cNvPr id="60" name="Shape 60"/>
          <p:cNvSpPr/>
          <p:nvPr/>
        </p:nvSpPr>
        <p:spPr>
          <a:xfrm>
            <a:off x="1071173" y="520394"/>
            <a:ext cx="1102068" cy="1155701"/>
          </a:xfrm>
          <a:prstGeom prst="rect">
            <a:avLst/>
          </a:pr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pic>
        <p:nvPicPr>
          <p:cNvPr descr="image6.png" id="61" name="Shape 61"/>
          <p:cNvPicPr preferRelativeResize="0"/>
          <p:nvPr/>
        </p:nvPicPr>
        <p:blipFill rotWithShape="1">
          <a:blip r:embed="rId3">
            <a:alphaModFix/>
          </a:blip>
          <a:srcRect b="0" l="0" r="0" t="0"/>
          <a:stretch/>
        </p:blipFill>
        <p:spPr>
          <a:xfrm>
            <a:off x="1263214" y="725036"/>
            <a:ext cx="717986" cy="744686"/>
          </a:xfrm>
          <a:prstGeom prst="rect">
            <a:avLst/>
          </a:prstGeom>
          <a:noFill/>
          <a:ln>
            <a:noFill/>
          </a:ln>
        </p:spPr>
      </p:pic>
      <p:sp>
        <p:nvSpPr>
          <p:cNvPr id="62" name="Shape 62"/>
          <p:cNvSpPr txBox="1"/>
          <p:nvPr>
            <p:ph idx="12" type="sldNum"/>
          </p:nvPr>
        </p:nvSpPr>
        <p:spPr>
          <a:xfrm>
            <a:off x="4419600" y="4628674"/>
            <a:ext cx="2133600" cy="277178"/>
          </a:xfrm>
          <a:prstGeom prst="rect">
            <a:avLst/>
          </a:prstGeom>
          <a:noFill/>
          <a:ln>
            <a:noFill/>
          </a:ln>
        </p:spPr>
        <p:txBody>
          <a:bodyPr anchorCtr="0" anchor="ctr" bIns="45725" lIns="45725" spcFirstLastPara="1" rIns="45725" wrap="square" tIns="45725">
            <a:noAutofit/>
          </a:bodyPr>
          <a:lstStyle>
            <a:lvl1pPr indent="0" lvl="0"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w/title Blank">
  <p:cSld name="Body w/title Blank">
    <p:spTree>
      <p:nvGrpSpPr>
        <p:cNvPr id="63" name="Shape 63"/>
        <p:cNvGrpSpPr/>
        <p:nvPr/>
      </p:nvGrpSpPr>
      <p:grpSpPr>
        <a:xfrm>
          <a:off x="0" y="0"/>
          <a:ext cx="0" cy="0"/>
          <a:chOff x="0" y="0"/>
          <a:chExt cx="0" cy="0"/>
        </a:xfrm>
      </p:grpSpPr>
      <p:pic>
        <p:nvPicPr>
          <p:cNvPr descr="image18.jpg" id="64" name="Shape 64"/>
          <p:cNvPicPr preferRelativeResize="0"/>
          <p:nvPr/>
        </p:nvPicPr>
        <p:blipFill rotWithShape="1">
          <a:blip r:embed="rId2">
            <a:alphaModFix amt="34000"/>
          </a:blip>
          <a:srcRect b="0" l="0" r="0" t="0"/>
          <a:stretch/>
        </p:blipFill>
        <p:spPr>
          <a:xfrm>
            <a:off x="0" y="0"/>
            <a:ext cx="9144001" cy="5143500"/>
          </a:xfrm>
          <a:prstGeom prst="rect">
            <a:avLst/>
          </a:prstGeom>
          <a:noFill/>
          <a:ln>
            <a:noFill/>
          </a:ln>
        </p:spPr>
      </p:pic>
      <p:sp>
        <p:nvSpPr>
          <p:cNvPr id="65" name="Shape 65"/>
          <p:cNvSpPr/>
          <p:nvPr/>
        </p:nvSpPr>
        <p:spPr>
          <a:xfrm>
            <a:off x="440690" y="293915"/>
            <a:ext cx="8258810" cy="4430487"/>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66" name="Shape 66"/>
          <p:cNvSpPr/>
          <p:nvPr/>
        </p:nvSpPr>
        <p:spPr>
          <a:xfrm flipH="1">
            <a:off x="390523" y="0"/>
            <a:ext cx="50165" cy="5143501"/>
          </a:xfrm>
          <a:prstGeom prst="rect">
            <a:avLst/>
          </a:prstGeom>
          <a:solidFill>
            <a:srgbClr val="F2F2F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sp>
        <p:nvSpPr>
          <p:cNvPr id="67" name="Shape 67"/>
          <p:cNvSpPr txBox="1"/>
          <p:nvPr>
            <p:ph type="title"/>
          </p:nvPr>
        </p:nvSpPr>
        <p:spPr>
          <a:xfrm>
            <a:off x="544451" y="293840"/>
            <a:ext cx="8155049" cy="827821"/>
          </a:xfrm>
          <a:prstGeom prst="rect">
            <a:avLst/>
          </a:prstGeom>
          <a:noFill/>
          <a:ln>
            <a:noFill/>
          </a:ln>
        </p:spPr>
        <p:txBody>
          <a:bodyPr anchorCtr="0" anchor="t" bIns="34275" lIns="34275" spcFirstLastPara="1" rIns="34275" wrap="square" tIns="34275"/>
          <a:lstStyle>
            <a:lvl1pPr indent="0" lvl="0" marL="0" marR="0" rtl="0" algn="l">
              <a:lnSpc>
                <a:spcPct val="100000"/>
              </a:lnSpc>
              <a:spcBef>
                <a:spcPts val="700"/>
              </a:spcBef>
              <a:spcAft>
                <a:spcPts val="0"/>
              </a:spcAft>
              <a:buClr>
                <a:srgbClr val="000000"/>
              </a:buClr>
              <a:buSzPts val="2800"/>
              <a:buFont typeface="Tahoma"/>
              <a:buNone/>
              <a:defRPr b="1" i="0" sz="2800" u="none" cap="none" strike="noStrike">
                <a:solidFill>
                  <a:srgbClr val="000000"/>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68" name="Shape 68"/>
          <p:cNvSpPr/>
          <p:nvPr/>
        </p:nvSpPr>
        <p:spPr>
          <a:xfrm flipH="1">
            <a:off x="390523" y="293841"/>
            <a:ext cx="50165" cy="669198"/>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grpSp>
        <p:nvGrpSpPr>
          <p:cNvPr id="69" name="Shape 69"/>
          <p:cNvGrpSpPr/>
          <p:nvPr/>
        </p:nvGrpSpPr>
        <p:grpSpPr>
          <a:xfrm>
            <a:off x="8476447" y="4797397"/>
            <a:ext cx="223053" cy="236055"/>
            <a:chOff x="0" y="0"/>
            <a:chExt cx="594806" cy="629478"/>
          </a:xfrm>
        </p:grpSpPr>
        <p:sp>
          <p:nvSpPr>
            <p:cNvPr id="70" name="Shape 70"/>
            <p:cNvSpPr/>
            <p:nvPr/>
          </p:nvSpPr>
          <p:spPr>
            <a:xfrm>
              <a:off x="0" y="0"/>
              <a:ext cx="247689" cy="539957"/>
            </a:xfrm>
            <a:custGeom>
              <a:pathLst>
                <a:path extrusionOk="0" h="120000" w="120000">
                  <a:moveTo>
                    <a:pt x="120000" y="0"/>
                  </a:moveTo>
                  <a:lnTo>
                    <a:pt x="0" y="31766"/>
                  </a:lnTo>
                  <a:lnTo>
                    <a:pt x="0" y="108044"/>
                  </a:lnTo>
                  <a:lnTo>
                    <a:pt x="45083" y="120000"/>
                  </a:lnTo>
                  <a:lnTo>
                    <a:pt x="45083" y="43722"/>
                  </a:lnTo>
                  <a:lnTo>
                    <a:pt x="120000" y="23905"/>
                  </a:lnTo>
                  <a:lnTo>
                    <a:pt x="120000"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71" name="Shape 71"/>
            <p:cNvSpPr/>
            <p:nvPr/>
          </p:nvSpPr>
          <p:spPr>
            <a:xfrm>
              <a:off x="154628" y="0"/>
              <a:ext cx="285550" cy="629124"/>
            </a:xfrm>
            <a:custGeom>
              <a:pathLst>
                <a:path extrusionOk="0" h="120000" w="120000">
                  <a:moveTo>
                    <a:pt x="80744" y="0"/>
                  </a:moveTo>
                  <a:lnTo>
                    <a:pt x="80744" y="52105"/>
                  </a:lnTo>
                  <a:lnTo>
                    <a:pt x="39105" y="52105"/>
                  </a:lnTo>
                  <a:lnTo>
                    <a:pt x="39105" y="32733"/>
                  </a:lnTo>
                  <a:lnTo>
                    <a:pt x="0" y="42994"/>
                  </a:lnTo>
                  <a:lnTo>
                    <a:pt x="0" y="109738"/>
                  </a:lnTo>
                  <a:lnTo>
                    <a:pt x="39105" y="120000"/>
                  </a:lnTo>
                  <a:lnTo>
                    <a:pt x="39105" y="68033"/>
                  </a:lnTo>
                  <a:lnTo>
                    <a:pt x="80744" y="68033"/>
                  </a:lnTo>
                  <a:lnTo>
                    <a:pt x="80744" y="87333"/>
                  </a:lnTo>
                  <a:lnTo>
                    <a:pt x="120000" y="77077"/>
                  </a:lnTo>
                  <a:lnTo>
                    <a:pt x="120000" y="10261"/>
                  </a:lnTo>
                  <a:lnTo>
                    <a:pt x="80744"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72" name="Shape 72"/>
            <p:cNvSpPr/>
            <p:nvPr/>
          </p:nvSpPr>
          <p:spPr>
            <a:xfrm>
              <a:off x="346763" y="89167"/>
              <a:ext cx="248043" cy="540311"/>
            </a:xfrm>
            <a:custGeom>
              <a:pathLst>
                <a:path extrusionOk="0" h="120000" w="120000">
                  <a:moveTo>
                    <a:pt x="0" y="120000"/>
                  </a:moveTo>
                  <a:lnTo>
                    <a:pt x="120000" y="88250"/>
                  </a:lnTo>
                  <a:lnTo>
                    <a:pt x="120000" y="11944"/>
                  </a:lnTo>
                  <a:lnTo>
                    <a:pt x="74977" y="0"/>
                  </a:lnTo>
                  <a:lnTo>
                    <a:pt x="74977" y="76305"/>
                  </a:lnTo>
                  <a:lnTo>
                    <a:pt x="0" y="96111"/>
                  </a:lnTo>
                  <a:lnTo>
                    <a:pt x="0" y="12000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73" name="Shape 73"/>
          <p:cNvSpPr/>
          <p:nvPr/>
        </p:nvSpPr>
        <p:spPr>
          <a:xfrm>
            <a:off x="544451" y="4851855"/>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sp>
        <p:nvSpPr>
          <p:cNvPr id="74" name="Shape 74"/>
          <p:cNvSpPr txBox="1"/>
          <p:nvPr>
            <p:ph idx="12" type="sldNum"/>
          </p:nvPr>
        </p:nvSpPr>
        <p:spPr>
          <a:xfrm>
            <a:off x="8796337" y="4854593"/>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w/title &amp; Subtitle">
  <p:cSld name="Body w/title &amp; Subtitle">
    <p:spTree>
      <p:nvGrpSpPr>
        <p:cNvPr id="75" name="Shape 75"/>
        <p:cNvGrpSpPr/>
        <p:nvPr/>
      </p:nvGrpSpPr>
      <p:grpSpPr>
        <a:xfrm>
          <a:off x="0" y="0"/>
          <a:ext cx="0" cy="0"/>
          <a:chOff x="0" y="0"/>
          <a:chExt cx="0" cy="0"/>
        </a:xfrm>
      </p:grpSpPr>
      <p:pic>
        <p:nvPicPr>
          <p:cNvPr descr="image18.jpg" id="76" name="Shape 76"/>
          <p:cNvPicPr preferRelativeResize="0"/>
          <p:nvPr/>
        </p:nvPicPr>
        <p:blipFill rotWithShape="1">
          <a:blip r:embed="rId2">
            <a:alphaModFix amt="34000"/>
          </a:blip>
          <a:srcRect b="0" l="0" r="0" t="0"/>
          <a:stretch/>
        </p:blipFill>
        <p:spPr>
          <a:xfrm>
            <a:off x="0" y="0"/>
            <a:ext cx="9144001" cy="5143500"/>
          </a:xfrm>
          <a:prstGeom prst="rect">
            <a:avLst/>
          </a:prstGeom>
          <a:noFill/>
          <a:ln>
            <a:noFill/>
          </a:ln>
        </p:spPr>
      </p:pic>
      <p:sp>
        <p:nvSpPr>
          <p:cNvPr id="77" name="Shape 77"/>
          <p:cNvSpPr/>
          <p:nvPr/>
        </p:nvSpPr>
        <p:spPr>
          <a:xfrm>
            <a:off x="440690" y="293915"/>
            <a:ext cx="8258810" cy="4430487"/>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78" name="Shape 78"/>
          <p:cNvSpPr/>
          <p:nvPr/>
        </p:nvSpPr>
        <p:spPr>
          <a:xfrm flipH="1">
            <a:off x="390523" y="0"/>
            <a:ext cx="50165" cy="5143501"/>
          </a:xfrm>
          <a:prstGeom prst="rect">
            <a:avLst/>
          </a:prstGeom>
          <a:solidFill>
            <a:srgbClr val="F2F2F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sp>
        <p:nvSpPr>
          <p:cNvPr id="79" name="Shape 79"/>
          <p:cNvSpPr/>
          <p:nvPr/>
        </p:nvSpPr>
        <p:spPr>
          <a:xfrm flipH="1">
            <a:off x="390523" y="293840"/>
            <a:ext cx="50164" cy="959675"/>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sp>
        <p:nvSpPr>
          <p:cNvPr id="80" name="Shape 80"/>
          <p:cNvSpPr txBox="1"/>
          <p:nvPr>
            <p:ph type="title"/>
          </p:nvPr>
        </p:nvSpPr>
        <p:spPr>
          <a:xfrm>
            <a:off x="544451" y="293840"/>
            <a:ext cx="8155049" cy="556150"/>
          </a:xfrm>
          <a:prstGeom prst="rect">
            <a:avLst/>
          </a:prstGeom>
          <a:noFill/>
          <a:ln>
            <a:noFill/>
          </a:ln>
        </p:spPr>
        <p:txBody>
          <a:bodyPr anchorCtr="0" anchor="t" bIns="34275" lIns="34275" spcFirstLastPara="1" rIns="34275" wrap="square" tIns="34275"/>
          <a:lstStyle>
            <a:lvl1pPr indent="0" lvl="0" marL="0" marR="0" rtl="0" algn="l">
              <a:lnSpc>
                <a:spcPct val="100000"/>
              </a:lnSpc>
              <a:spcBef>
                <a:spcPts val="700"/>
              </a:spcBef>
              <a:spcAft>
                <a:spcPts val="0"/>
              </a:spcAft>
              <a:buClr>
                <a:srgbClr val="000000"/>
              </a:buClr>
              <a:buSzPts val="2800"/>
              <a:buFont typeface="Tahoma"/>
              <a:buNone/>
              <a:defRPr b="1" i="0" sz="2800" u="none" cap="none" strike="noStrike">
                <a:solidFill>
                  <a:srgbClr val="000000"/>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81" name="Shape 81"/>
          <p:cNvSpPr txBox="1"/>
          <p:nvPr>
            <p:ph idx="1" type="body"/>
          </p:nvPr>
        </p:nvSpPr>
        <p:spPr>
          <a:xfrm>
            <a:off x="544451" y="1547355"/>
            <a:ext cx="8155049" cy="3051633"/>
          </a:xfrm>
          <a:prstGeom prst="rect">
            <a:avLst/>
          </a:prstGeom>
          <a:noFill/>
          <a:ln>
            <a:noFill/>
          </a:ln>
        </p:spPr>
        <p:txBody>
          <a:bodyPr anchorCtr="0" anchor="t" bIns="34275" lIns="34275" spcFirstLastPara="1" rIns="34275" wrap="square" tIns="34275"/>
          <a:lstStyle>
            <a:lvl1pPr indent="-342900" lvl="0" marL="4572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1pPr>
            <a:lvl2pPr indent="-342900" lvl="1" marL="9144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2pPr>
            <a:lvl3pPr indent="-342900" lvl="2" marL="13716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3pPr>
            <a:lvl4pPr indent="-342900" lvl="3" marL="18288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4pPr>
            <a:lvl5pPr indent="-342900" lvl="4" marL="22860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grpSp>
        <p:nvGrpSpPr>
          <p:cNvPr id="82" name="Shape 82"/>
          <p:cNvGrpSpPr/>
          <p:nvPr/>
        </p:nvGrpSpPr>
        <p:grpSpPr>
          <a:xfrm>
            <a:off x="8476447" y="4797397"/>
            <a:ext cx="223053" cy="236055"/>
            <a:chOff x="0" y="0"/>
            <a:chExt cx="594806" cy="629478"/>
          </a:xfrm>
        </p:grpSpPr>
        <p:sp>
          <p:nvSpPr>
            <p:cNvPr id="83" name="Shape 83"/>
            <p:cNvSpPr/>
            <p:nvPr/>
          </p:nvSpPr>
          <p:spPr>
            <a:xfrm>
              <a:off x="0" y="0"/>
              <a:ext cx="247689" cy="539957"/>
            </a:xfrm>
            <a:custGeom>
              <a:pathLst>
                <a:path extrusionOk="0" h="120000" w="120000">
                  <a:moveTo>
                    <a:pt x="120000" y="0"/>
                  </a:moveTo>
                  <a:lnTo>
                    <a:pt x="0" y="31766"/>
                  </a:lnTo>
                  <a:lnTo>
                    <a:pt x="0" y="108044"/>
                  </a:lnTo>
                  <a:lnTo>
                    <a:pt x="45083" y="120000"/>
                  </a:lnTo>
                  <a:lnTo>
                    <a:pt x="45083" y="43722"/>
                  </a:lnTo>
                  <a:lnTo>
                    <a:pt x="120000" y="23905"/>
                  </a:lnTo>
                  <a:lnTo>
                    <a:pt x="120000"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84" name="Shape 84"/>
            <p:cNvSpPr/>
            <p:nvPr/>
          </p:nvSpPr>
          <p:spPr>
            <a:xfrm>
              <a:off x="154628" y="0"/>
              <a:ext cx="285550" cy="629124"/>
            </a:xfrm>
            <a:custGeom>
              <a:pathLst>
                <a:path extrusionOk="0" h="120000" w="120000">
                  <a:moveTo>
                    <a:pt x="80744" y="0"/>
                  </a:moveTo>
                  <a:lnTo>
                    <a:pt x="80744" y="52105"/>
                  </a:lnTo>
                  <a:lnTo>
                    <a:pt x="39105" y="52105"/>
                  </a:lnTo>
                  <a:lnTo>
                    <a:pt x="39105" y="32733"/>
                  </a:lnTo>
                  <a:lnTo>
                    <a:pt x="0" y="42994"/>
                  </a:lnTo>
                  <a:lnTo>
                    <a:pt x="0" y="109738"/>
                  </a:lnTo>
                  <a:lnTo>
                    <a:pt x="39105" y="120000"/>
                  </a:lnTo>
                  <a:lnTo>
                    <a:pt x="39105" y="68033"/>
                  </a:lnTo>
                  <a:lnTo>
                    <a:pt x="80744" y="68033"/>
                  </a:lnTo>
                  <a:lnTo>
                    <a:pt x="80744" y="87333"/>
                  </a:lnTo>
                  <a:lnTo>
                    <a:pt x="120000" y="77077"/>
                  </a:lnTo>
                  <a:lnTo>
                    <a:pt x="120000" y="10261"/>
                  </a:lnTo>
                  <a:lnTo>
                    <a:pt x="80744"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85" name="Shape 85"/>
            <p:cNvSpPr/>
            <p:nvPr/>
          </p:nvSpPr>
          <p:spPr>
            <a:xfrm>
              <a:off x="346763" y="89167"/>
              <a:ext cx="248043" cy="540311"/>
            </a:xfrm>
            <a:custGeom>
              <a:pathLst>
                <a:path extrusionOk="0" h="120000" w="120000">
                  <a:moveTo>
                    <a:pt x="0" y="120000"/>
                  </a:moveTo>
                  <a:lnTo>
                    <a:pt x="120000" y="88250"/>
                  </a:lnTo>
                  <a:lnTo>
                    <a:pt x="120000" y="11944"/>
                  </a:lnTo>
                  <a:lnTo>
                    <a:pt x="74977" y="0"/>
                  </a:lnTo>
                  <a:lnTo>
                    <a:pt x="74977" y="76305"/>
                  </a:lnTo>
                  <a:lnTo>
                    <a:pt x="0" y="96111"/>
                  </a:lnTo>
                  <a:lnTo>
                    <a:pt x="0" y="12000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86" name="Shape 86"/>
          <p:cNvSpPr/>
          <p:nvPr/>
        </p:nvSpPr>
        <p:spPr>
          <a:xfrm>
            <a:off x="544451" y="4851855"/>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sp>
        <p:nvSpPr>
          <p:cNvPr id="87" name="Shape 87"/>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
        <p:nvSpPr>
          <p:cNvPr id="88" name="Shape 88"/>
          <p:cNvSpPr txBox="1"/>
          <p:nvPr>
            <p:ph idx="2" type="body"/>
          </p:nvPr>
        </p:nvSpPr>
        <p:spPr>
          <a:xfrm>
            <a:off x="544451" y="769938"/>
            <a:ext cx="8155049" cy="420440"/>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w/title Blank">
  <p:cSld name="Body w/title Blank 2">
    <p:spTree>
      <p:nvGrpSpPr>
        <p:cNvPr id="89" name="Shape 89"/>
        <p:cNvGrpSpPr/>
        <p:nvPr/>
      </p:nvGrpSpPr>
      <p:grpSpPr>
        <a:xfrm>
          <a:off x="0" y="0"/>
          <a:ext cx="0" cy="0"/>
          <a:chOff x="0" y="0"/>
          <a:chExt cx="0" cy="0"/>
        </a:xfrm>
      </p:grpSpPr>
      <p:pic>
        <p:nvPicPr>
          <p:cNvPr descr="image18.jpg" id="90" name="Shape 90"/>
          <p:cNvPicPr preferRelativeResize="0"/>
          <p:nvPr/>
        </p:nvPicPr>
        <p:blipFill rotWithShape="1">
          <a:blip r:embed="rId2">
            <a:alphaModFix amt="34000"/>
          </a:blip>
          <a:srcRect b="0" l="0" r="0" t="0"/>
          <a:stretch/>
        </p:blipFill>
        <p:spPr>
          <a:xfrm>
            <a:off x="0" y="0"/>
            <a:ext cx="9144001" cy="5143500"/>
          </a:xfrm>
          <a:prstGeom prst="rect">
            <a:avLst/>
          </a:prstGeom>
          <a:noFill/>
          <a:ln>
            <a:noFill/>
          </a:ln>
        </p:spPr>
      </p:pic>
      <p:sp>
        <p:nvSpPr>
          <p:cNvPr id="91" name="Shape 91"/>
          <p:cNvSpPr/>
          <p:nvPr/>
        </p:nvSpPr>
        <p:spPr>
          <a:xfrm>
            <a:off x="440690" y="293915"/>
            <a:ext cx="8258810" cy="4826481"/>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92" name="Shape 92"/>
          <p:cNvSpPr/>
          <p:nvPr/>
        </p:nvSpPr>
        <p:spPr>
          <a:xfrm flipH="1">
            <a:off x="390523" y="0"/>
            <a:ext cx="50165" cy="5143501"/>
          </a:xfrm>
          <a:prstGeom prst="rect">
            <a:avLst/>
          </a:prstGeom>
          <a:solidFill>
            <a:srgbClr val="F2F2F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sp>
        <p:nvSpPr>
          <p:cNvPr id="93" name="Shape 93"/>
          <p:cNvSpPr txBox="1"/>
          <p:nvPr>
            <p:ph type="title"/>
          </p:nvPr>
        </p:nvSpPr>
        <p:spPr>
          <a:xfrm>
            <a:off x="544451" y="293840"/>
            <a:ext cx="8155049" cy="827821"/>
          </a:xfrm>
          <a:prstGeom prst="rect">
            <a:avLst/>
          </a:prstGeom>
          <a:noFill/>
          <a:ln>
            <a:noFill/>
          </a:ln>
        </p:spPr>
        <p:txBody>
          <a:bodyPr anchorCtr="0" anchor="t" bIns="34275" lIns="34275" spcFirstLastPara="1" rIns="34275" wrap="square" tIns="34275"/>
          <a:lstStyle>
            <a:lvl1pPr indent="0" lvl="0" marL="0" marR="0" rtl="0" algn="l">
              <a:lnSpc>
                <a:spcPct val="100000"/>
              </a:lnSpc>
              <a:spcBef>
                <a:spcPts val="700"/>
              </a:spcBef>
              <a:spcAft>
                <a:spcPts val="0"/>
              </a:spcAft>
              <a:buClr>
                <a:srgbClr val="000000"/>
              </a:buClr>
              <a:buSzPts val="2800"/>
              <a:buFont typeface="Tahoma"/>
              <a:buNone/>
              <a:defRPr b="1" i="0" sz="2800" u="none" cap="none" strike="noStrike">
                <a:solidFill>
                  <a:srgbClr val="000000"/>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94" name="Shape 94"/>
          <p:cNvSpPr/>
          <p:nvPr/>
        </p:nvSpPr>
        <p:spPr>
          <a:xfrm flipH="1">
            <a:off x="390523" y="293841"/>
            <a:ext cx="50165" cy="669198"/>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grpSp>
        <p:nvGrpSpPr>
          <p:cNvPr id="95" name="Shape 95"/>
          <p:cNvGrpSpPr/>
          <p:nvPr/>
        </p:nvGrpSpPr>
        <p:grpSpPr>
          <a:xfrm>
            <a:off x="8476447" y="4797397"/>
            <a:ext cx="223053" cy="236055"/>
            <a:chOff x="0" y="0"/>
            <a:chExt cx="594806" cy="629478"/>
          </a:xfrm>
        </p:grpSpPr>
        <p:sp>
          <p:nvSpPr>
            <p:cNvPr id="96" name="Shape 96"/>
            <p:cNvSpPr/>
            <p:nvPr/>
          </p:nvSpPr>
          <p:spPr>
            <a:xfrm>
              <a:off x="0" y="0"/>
              <a:ext cx="247689" cy="539957"/>
            </a:xfrm>
            <a:custGeom>
              <a:pathLst>
                <a:path extrusionOk="0" h="120000" w="120000">
                  <a:moveTo>
                    <a:pt x="120000" y="0"/>
                  </a:moveTo>
                  <a:lnTo>
                    <a:pt x="0" y="31766"/>
                  </a:lnTo>
                  <a:lnTo>
                    <a:pt x="0" y="108044"/>
                  </a:lnTo>
                  <a:lnTo>
                    <a:pt x="45083" y="120000"/>
                  </a:lnTo>
                  <a:lnTo>
                    <a:pt x="45083" y="43722"/>
                  </a:lnTo>
                  <a:lnTo>
                    <a:pt x="120000" y="23905"/>
                  </a:lnTo>
                  <a:lnTo>
                    <a:pt x="120000"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97" name="Shape 97"/>
            <p:cNvSpPr/>
            <p:nvPr/>
          </p:nvSpPr>
          <p:spPr>
            <a:xfrm>
              <a:off x="154628" y="0"/>
              <a:ext cx="285550" cy="629124"/>
            </a:xfrm>
            <a:custGeom>
              <a:pathLst>
                <a:path extrusionOk="0" h="120000" w="120000">
                  <a:moveTo>
                    <a:pt x="80744" y="0"/>
                  </a:moveTo>
                  <a:lnTo>
                    <a:pt x="80744" y="52105"/>
                  </a:lnTo>
                  <a:lnTo>
                    <a:pt x="39105" y="52105"/>
                  </a:lnTo>
                  <a:lnTo>
                    <a:pt x="39105" y="32733"/>
                  </a:lnTo>
                  <a:lnTo>
                    <a:pt x="0" y="42994"/>
                  </a:lnTo>
                  <a:lnTo>
                    <a:pt x="0" y="109738"/>
                  </a:lnTo>
                  <a:lnTo>
                    <a:pt x="39105" y="120000"/>
                  </a:lnTo>
                  <a:lnTo>
                    <a:pt x="39105" y="68033"/>
                  </a:lnTo>
                  <a:lnTo>
                    <a:pt x="80744" y="68033"/>
                  </a:lnTo>
                  <a:lnTo>
                    <a:pt x="80744" y="87333"/>
                  </a:lnTo>
                  <a:lnTo>
                    <a:pt x="120000" y="77077"/>
                  </a:lnTo>
                  <a:lnTo>
                    <a:pt x="120000" y="10261"/>
                  </a:lnTo>
                  <a:lnTo>
                    <a:pt x="80744"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98" name="Shape 98"/>
            <p:cNvSpPr/>
            <p:nvPr/>
          </p:nvSpPr>
          <p:spPr>
            <a:xfrm>
              <a:off x="346763" y="89167"/>
              <a:ext cx="248043" cy="540311"/>
            </a:xfrm>
            <a:custGeom>
              <a:pathLst>
                <a:path extrusionOk="0" h="120000" w="120000">
                  <a:moveTo>
                    <a:pt x="0" y="120000"/>
                  </a:moveTo>
                  <a:lnTo>
                    <a:pt x="120000" y="88250"/>
                  </a:lnTo>
                  <a:lnTo>
                    <a:pt x="120000" y="11944"/>
                  </a:lnTo>
                  <a:lnTo>
                    <a:pt x="74977" y="0"/>
                  </a:lnTo>
                  <a:lnTo>
                    <a:pt x="74977" y="76305"/>
                  </a:lnTo>
                  <a:lnTo>
                    <a:pt x="0" y="96111"/>
                  </a:lnTo>
                  <a:lnTo>
                    <a:pt x="0" y="12000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99" name="Shape 99"/>
          <p:cNvSpPr/>
          <p:nvPr/>
        </p:nvSpPr>
        <p:spPr>
          <a:xfrm>
            <a:off x="544451" y="4851855"/>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sp>
        <p:nvSpPr>
          <p:cNvPr id="100" name="Shape 100"/>
          <p:cNvSpPr txBox="1"/>
          <p:nvPr>
            <p:ph idx="12" type="sldNum"/>
          </p:nvPr>
        </p:nvSpPr>
        <p:spPr>
          <a:xfrm>
            <a:off x="8796337" y="4854593"/>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CodeBox-Terraform">
  <p:cSld name="Info-CodeBox-Terraform">
    <p:spTree>
      <p:nvGrpSpPr>
        <p:cNvPr id="101" name="Shape 101"/>
        <p:cNvGrpSpPr/>
        <p:nvPr/>
      </p:nvGrpSpPr>
      <p:grpSpPr>
        <a:xfrm>
          <a:off x="0" y="0"/>
          <a:ext cx="0" cy="0"/>
          <a:chOff x="0" y="0"/>
          <a:chExt cx="0" cy="0"/>
        </a:xfrm>
      </p:grpSpPr>
      <p:pic>
        <p:nvPicPr>
          <p:cNvPr descr="image14.png" id="102" name="Shape 102"/>
          <p:cNvPicPr preferRelativeResize="0"/>
          <p:nvPr/>
        </p:nvPicPr>
        <p:blipFill rotWithShape="1">
          <a:blip r:embed="rId2">
            <a:alphaModFix/>
          </a:blip>
          <a:srcRect b="24026" l="0" r="75511" t="0"/>
          <a:stretch/>
        </p:blipFill>
        <p:spPr>
          <a:xfrm>
            <a:off x="-45" y="0"/>
            <a:ext cx="2759311" cy="5143663"/>
          </a:xfrm>
          <a:prstGeom prst="rect">
            <a:avLst/>
          </a:prstGeom>
          <a:noFill/>
          <a:ln>
            <a:noFill/>
          </a:ln>
        </p:spPr>
      </p:pic>
      <p:grpSp>
        <p:nvGrpSpPr>
          <p:cNvPr id="103" name="Shape 103"/>
          <p:cNvGrpSpPr/>
          <p:nvPr/>
        </p:nvGrpSpPr>
        <p:grpSpPr>
          <a:xfrm>
            <a:off x="247258" y="291249"/>
            <a:ext cx="680077" cy="772759"/>
            <a:chOff x="-1" y="-1"/>
            <a:chExt cx="1813538" cy="2060689"/>
          </a:xfrm>
        </p:grpSpPr>
        <p:sp>
          <p:nvSpPr>
            <p:cNvPr id="104" name="Shape 104"/>
            <p:cNvSpPr/>
            <p:nvPr/>
          </p:nvSpPr>
          <p:spPr>
            <a:xfrm>
              <a:off x="627168" y="358380"/>
              <a:ext cx="553023" cy="973189"/>
            </a:xfrm>
            <a:custGeom>
              <a:pathLst>
                <a:path extrusionOk="0" h="120000" w="120000">
                  <a:moveTo>
                    <a:pt x="0" y="0"/>
                  </a:moveTo>
                  <a:lnTo>
                    <a:pt x="120000" y="40000"/>
                  </a:lnTo>
                  <a:lnTo>
                    <a:pt x="120000" y="120000"/>
                  </a:lnTo>
                  <a:lnTo>
                    <a:pt x="0" y="80000"/>
                  </a:lnTo>
                  <a:lnTo>
                    <a:pt x="0" y="0"/>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05" name="Shape 105"/>
            <p:cNvSpPr/>
            <p:nvPr/>
          </p:nvSpPr>
          <p:spPr>
            <a:xfrm>
              <a:off x="1257426" y="358380"/>
              <a:ext cx="556111" cy="973189"/>
            </a:xfrm>
            <a:custGeom>
              <a:pathLst>
                <a:path extrusionOk="0" h="120000" w="120000">
                  <a:moveTo>
                    <a:pt x="120000" y="0"/>
                  </a:moveTo>
                  <a:lnTo>
                    <a:pt x="0" y="40000"/>
                  </a:lnTo>
                  <a:lnTo>
                    <a:pt x="0" y="120000"/>
                  </a:lnTo>
                  <a:lnTo>
                    <a:pt x="120000" y="80000"/>
                  </a:lnTo>
                  <a:lnTo>
                    <a:pt x="120000" y="0"/>
                  </a:lnTo>
                  <a:close/>
                </a:path>
              </a:pathLst>
            </a:custGeom>
            <a:solidFill>
              <a:srgbClr val="FFFFFF">
                <a:alpha val="80000"/>
              </a:srgb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06" name="Shape 106"/>
            <p:cNvSpPr/>
            <p:nvPr/>
          </p:nvSpPr>
          <p:spPr>
            <a:xfrm>
              <a:off x="-1" y="-1"/>
              <a:ext cx="556111" cy="967010"/>
            </a:xfrm>
            <a:custGeom>
              <a:pathLst>
                <a:path extrusionOk="0" h="120000" w="120000">
                  <a:moveTo>
                    <a:pt x="0" y="0"/>
                  </a:moveTo>
                  <a:lnTo>
                    <a:pt x="0" y="79744"/>
                  </a:lnTo>
                  <a:lnTo>
                    <a:pt x="120000" y="120000"/>
                  </a:lnTo>
                  <a:lnTo>
                    <a:pt x="120000" y="40255"/>
                  </a:lnTo>
                  <a:lnTo>
                    <a:pt x="0" y="0"/>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07" name="Shape 107"/>
            <p:cNvSpPr/>
            <p:nvPr/>
          </p:nvSpPr>
          <p:spPr>
            <a:xfrm>
              <a:off x="627168" y="1093678"/>
              <a:ext cx="553023" cy="967010"/>
            </a:xfrm>
            <a:custGeom>
              <a:pathLst>
                <a:path extrusionOk="0" h="120000" w="120000">
                  <a:moveTo>
                    <a:pt x="0" y="79744"/>
                  </a:moveTo>
                  <a:lnTo>
                    <a:pt x="120000" y="120000"/>
                  </a:lnTo>
                  <a:lnTo>
                    <a:pt x="120000" y="39488"/>
                  </a:lnTo>
                  <a:lnTo>
                    <a:pt x="0" y="0"/>
                  </a:lnTo>
                  <a:lnTo>
                    <a:pt x="0" y="79744"/>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108" name="Shape 108"/>
          <p:cNvSpPr/>
          <p:nvPr/>
        </p:nvSpPr>
        <p:spPr>
          <a:xfrm>
            <a:off x="3197086" y="1099146"/>
            <a:ext cx="5504002" cy="3183488"/>
          </a:xfrm>
          <a:prstGeom prst="rect">
            <a:avLst/>
          </a:prstGeom>
          <a:solidFill>
            <a:srgbClr val="CCCCCC">
              <a:alpha val="9803"/>
            </a:srgbClr>
          </a:solidFill>
          <a:ln cap="flat" cmpd="sng" w="25400">
            <a:solidFill>
              <a:srgbClr val="ADB9CA"/>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09" name="Shape 109"/>
          <p:cNvSpPr/>
          <p:nvPr/>
        </p:nvSpPr>
        <p:spPr>
          <a:xfrm>
            <a:off x="3196399" y="929833"/>
            <a:ext cx="5504689" cy="274320"/>
          </a:xfrm>
          <a:prstGeom prst="rect">
            <a:avLst/>
          </a:prstGeom>
          <a:solidFill>
            <a:srgbClr val="ADB9CA"/>
          </a:solidFill>
          <a:ln cap="flat" cmpd="sng" w="25400">
            <a:solidFill>
              <a:srgbClr val="ADB9CA"/>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110" name="Shape 110"/>
          <p:cNvSpPr txBox="1"/>
          <p:nvPr>
            <p:ph idx="1" type="body"/>
          </p:nvPr>
        </p:nvSpPr>
        <p:spPr>
          <a:xfrm>
            <a:off x="3304587" y="1301619"/>
            <a:ext cx="5286723" cy="2883548"/>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111" name="Shape 111"/>
          <p:cNvSpPr txBox="1"/>
          <p:nvPr>
            <p:ph idx="2" type="body"/>
          </p:nvPr>
        </p:nvSpPr>
        <p:spPr>
          <a:xfrm>
            <a:off x="3304587" y="930208"/>
            <a:ext cx="5225160" cy="273570"/>
          </a:xfrm>
          <a:prstGeom prst="rect">
            <a:avLst/>
          </a:prstGeom>
          <a:noFill/>
          <a:ln>
            <a:noFill/>
          </a:ln>
        </p:spPr>
        <p:txBody>
          <a:bodyPr anchorCtr="0" anchor="ctr"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112" name="Shape 112"/>
          <p:cNvSpPr txBox="1"/>
          <p:nvPr>
            <p:ph idx="12" type="sldNum"/>
          </p:nvPr>
        </p:nvSpPr>
        <p:spPr>
          <a:xfrm>
            <a:off x="8851346" y="4933790"/>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
        <p:nvSpPr>
          <p:cNvPr id="113" name="Shape 113"/>
          <p:cNvSpPr/>
          <p:nvPr/>
        </p:nvSpPr>
        <p:spPr>
          <a:xfrm>
            <a:off x="7291999" y="4927982"/>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sp>
        <p:nvSpPr>
          <p:cNvPr id="114" name="Shape 114"/>
          <p:cNvSpPr/>
          <p:nvPr/>
        </p:nvSpPr>
        <p:spPr>
          <a:xfrm>
            <a:off x="2261" y="1535624"/>
            <a:ext cx="2540001" cy="2743200"/>
          </a:xfrm>
          <a:prstGeom prst="rect">
            <a:avLst/>
          </a:prstGeom>
          <a:solidFill>
            <a:srgbClr val="5933C3"/>
          </a:solidFill>
          <a:ln>
            <a:noFill/>
          </a:ln>
        </p:spPr>
        <p:txBody>
          <a:bodyPr anchorCtr="0" anchor="t" bIns="45725" lIns="45725" spcFirstLastPara="1" rIns="45725" wrap="square" tIns="45725">
            <a:noAutofit/>
          </a:bodyPr>
          <a:lstStyle/>
          <a:p>
            <a:pPr indent="0" lvl="0" marL="0" marR="0" rtl="0" algn="l">
              <a:lnSpc>
                <a:spcPct val="111111"/>
              </a:lnSpc>
              <a:spcBef>
                <a:spcPts val="0"/>
              </a:spcBef>
              <a:spcAft>
                <a:spcPts val="0"/>
              </a:spcAft>
              <a:buClr>
                <a:srgbClr val="FFFFFF"/>
              </a:buClr>
              <a:buSzPts val="1400"/>
              <a:buFont typeface="Verdana"/>
              <a:buNone/>
            </a:pPr>
            <a:r>
              <a:t/>
            </a:r>
            <a:endParaRPr b="0" i="0" sz="1400" u="none" cap="none" strike="noStrike">
              <a:solidFill>
                <a:srgbClr val="FFFFFF"/>
              </a:solidFill>
              <a:latin typeface="Verdana"/>
              <a:ea typeface="Verdana"/>
              <a:cs typeface="Verdana"/>
              <a:sym typeface="Verdana"/>
            </a:endParaRPr>
          </a:p>
        </p:txBody>
      </p:sp>
      <p:sp>
        <p:nvSpPr>
          <p:cNvPr id="115" name="Shape 115"/>
          <p:cNvSpPr txBox="1"/>
          <p:nvPr>
            <p:ph idx="3" type="body"/>
          </p:nvPr>
        </p:nvSpPr>
        <p:spPr>
          <a:xfrm>
            <a:off x="0" y="2871428"/>
            <a:ext cx="2469521" cy="1262063"/>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116" name="Shape 116"/>
          <p:cNvSpPr txBox="1"/>
          <p:nvPr>
            <p:ph type="title"/>
          </p:nvPr>
        </p:nvSpPr>
        <p:spPr>
          <a:xfrm>
            <a:off x="0" y="1707047"/>
            <a:ext cx="2481263" cy="1114425"/>
          </a:xfrm>
          <a:prstGeom prst="rect">
            <a:avLst/>
          </a:prstGeom>
          <a:noFill/>
          <a:ln>
            <a:noFill/>
          </a:ln>
        </p:spPr>
        <p:txBody>
          <a:bodyPr anchorCtr="0" anchor="b" bIns="34275" lIns="34275" spcFirstLastPara="1" rIns="34275" wrap="square" tIns="34275"/>
          <a:lstStyle>
            <a:lvl1pPr indent="0" lvl="0" marL="0" marR="0" rtl="0" algn="l">
              <a:lnSpc>
                <a:spcPct val="104166"/>
              </a:lnSpc>
              <a:spcBef>
                <a:spcPts val="0"/>
              </a:spcBef>
              <a:spcAft>
                <a:spcPts val="0"/>
              </a:spcAft>
              <a:buClr>
                <a:srgbClr val="FFFFFF"/>
              </a:buClr>
              <a:buSzPts val="1800"/>
              <a:buFont typeface="Tahoma"/>
              <a:buNone/>
              <a:defRPr b="1" i="0" sz="1800" u="none" cap="none" strike="noStrike">
                <a:solidFill>
                  <a:srgbClr val="FFFFFF"/>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w/title">
  <p:cSld name="Body w/title">
    <p:spTree>
      <p:nvGrpSpPr>
        <p:cNvPr id="117" name="Shape 117"/>
        <p:cNvGrpSpPr/>
        <p:nvPr/>
      </p:nvGrpSpPr>
      <p:grpSpPr>
        <a:xfrm>
          <a:off x="0" y="0"/>
          <a:ext cx="0" cy="0"/>
          <a:chOff x="0" y="0"/>
          <a:chExt cx="0" cy="0"/>
        </a:xfrm>
      </p:grpSpPr>
      <p:pic>
        <p:nvPicPr>
          <p:cNvPr descr="image18.jpg" id="118" name="Shape 118"/>
          <p:cNvPicPr preferRelativeResize="0"/>
          <p:nvPr/>
        </p:nvPicPr>
        <p:blipFill rotWithShape="1">
          <a:blip r:embed="rId2">
            <a:alphaModFix amt="34000"/>
          </a:blip>
          <a:srcRect b="0" l="0" r="0" t="0"/>
          <a:stretch/>
        </p:blipFill>
        <p:spPr>
          <a:xfrm>
            <a:off x="0" y="0"/>
            <a:ext cx="9144001" cy="5143500"/>
          </a:xfrm>
          <a:prstGeom prst="rect">
            <a:avLst/>
          </a:prstGeom>
          <a:noFill/>
          <a:ln>
            <a:noFill/>
          </a:ln>
        </p:spPr>
      </p:pic>
      <p:sp>
        <p:nvSpPr>
          <p:cNvPr id="119" name="Shape 119"/>
          <p:cNvSpPr/>
          <p:nvPr/>
        </p:nvSpPr>
        <p:spPr>
          <a:xfrm>
            <a:off x="440690" y="293915"/>
            <a:ext cx="8258810" cy="4430487"/>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120" name="Shape 120"/>
          <p:cNvSpPr txBox="1"/>
          <p:nvPr>
            <p:ph idx="1" type="body"/>
          </p:nvPr>
        </p:nvSpPr>
        <p:spPr>
          <a:xfrm>
            <a:off x="544945" y="1256145"/>
            <a:ext cx="8154555" cy="3465485"/>
          </a:xfrm>
          <a:prstGeom prst="rect">
            <a:avLst/>
          </a:prstGeom>
          <a:noFill/>
          <a:ln>
            <a:noFill/>
          </a:ln>
        </p:spPr>
        <p:txBody>
          <a:bodyPr anchorCtr="0" anchor="t" bIns="34275" lIns="34275" spcFirstLastPara="1" rIns="34275" wrap="square" tIns="34275"/>
          <a:lstStyle>
            <a:lvl1pPr indent="-342900" lvl="0" marL="4572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1pPr>
            <a:lvl2pPr indent="-342900" lvl="1" marL="9144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2pPr>
            <a:lvl3pPr indent="-342900" lvl="2" marL="13716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3pPr>
            <a:lvl4pPr indent="-342900" lvl="3" marL="18288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4pPr>
            <a:lvl5pPr indent="-342900" lvl="4" marL="22860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121" name="Shape 121"/>
          <p:cNvSpPr/>
          <p:nvPr/>
        </p:nvSpPr>
        <p:spPr>
          <a:xfrm flipH="1">
            <a:off x="390523" y="0"/>
            <a:ext cx="50165" cy="5143501"/>
          </a:xfrm>
          <a:prstGeom prst="rect">
            <a:avLst/>
          </a:prstGeom>
          <a:solidFill>
            <a:srgbClr val="F2F2F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sp>
        <p:nvSpPr>
          <p:cNvPr id="122" name="Shape 122"/>
          <p:cNvSpPr txBox="1"/>
          <p:nvPr>
            <p:ph type="title"/>
          </p:nvPr>
        </p:nvSpPr>
        <p:spPr>
          <a:xfrm>
            <a:off x="544451" y="293840"/>
            <a:ext cx="8155049" cy="669200"/>
          </a:xfrm>
          <a:prstGeom prst="rect">
            <a:avLst/>
          </a:prstGeom>
          <a:noFill/>
          <a:ln>
            <a:noFill/>
          </a:ln>
        </p:spPr>
        <p:txBody>
          <a:bodyPr anchorCtr="0" anchor="t" bIns="34275" lIns="34275" spcFirstLastPara="1" rIns="34275" wrap="square" tIns="34275"/>
          <a:lstStyle>
            <a:lvl1pPr indent="0" lvl="0" marL="0" marR="0" rtl="0" algn="l">
              <a:lnSpc>
                <a:spcPct val="100000"/>
              </a:lnSpc>
              <a:spcBef>
                <a:spcPts val="700"/>
              </a:spcBef>
              <a:spcAft>
                <a:spcPts val="0"/>
              </a:spcAft>
              <a:buClr>
                <a:srgbClr val="000000"/>
              </a:buClr>
              <a:buSzPts val="2800"/>
              <a:buFont typeface="Tahoma"/>
              <a:buNone/>
              <a:defRPr b="1" i="0" sz="2800" u="none" cap="none" strike="noStrike">
                <a:solidFill>
                  <a:srgbClr val="000000"/>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123" name="Shape 123"/>
          <p:cNvSpPr/>
          <p:nvPr/>
        </p:nvSpPr>
        <p:spPr>
          <a:xfrm flipH="1">
            <a:off x="390523" y="293841"/>
            <a:ext cx="50165" cy="669198"/>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grpSp>
        <p:nvGrpSpPr>
          <p:cNvPr id="124" name="Shape 124"/>
          <p:cNvGrpSpPr/>
          <p:nvPr/>
        </p:nvGrpSpPr>
        <p:grpSpPr>
          <a:xfrm>
            <a:off x="8476447" y="4797397"/>
            <a:ext cx="223053" cy="236055"/>
            <a:chOff x="0" y="0"/>
            <a:chExt cx="594806" cy="629478"/>
          </a:xfrm>
        </p:grpSpPr>
        <p:sp>
          <p:nvSpPr>
            <p:cNvPr id="125" name="Shape 125"/>
            <p:cNvSpPr/>
            <p:nvPr/>
          </p:nvSpPr>
          <p:spPr>
            <a:xfrm>
              <a:off x="0" y="0"/>
              <a:ext cx="247689" cy="539957"/>
            </a:xfrm>
            <a:custGeom>
              <a:pathLst>
                <a:path extrusionOk="0" h="120000" w="120000">
                  <a:moveTo>
                    <a:pt x="120000" y="0"/>
                  </a:moveTo>
                  <a:lnTo>
                    <a:pt x="0" y="31766"/>
                  </a:lnTo>
                  <a:lnTo>
                    <a:pt x="0" y="108044"/>
                  </a:lnTo>
                  <a:lnTo>
                    <a:pt x="45083" y="120000"/>
                  </a:lnTo>
                  <a:lnTo>
                    <a:pt x="45083" y="43722"/>
                  </a:lnTo>
                  <a:lnTo>
                    <a:pt x="120000" y="23905"/>
                  </a:lnTo>
                  <a:lnTo>
                    <a:pt x="120000"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26" name="Shape 126"/>
            <p:cNvSpPr/>
            <p:nvPr/>
          </p:nvSpPr>
          <p:spPr>
            <a:xfrm>
              <a:off x="154628" y="0"/>
              <a:ext cx="285550" cy="629124"/>
            </a:xfrm>
            <a:custGeom>
              <a:pathLst>
                <a:path extrusionOk="0" h="120000" w="120000">
                  <a:moveTo>
                    <a:pt x="80744" y="0"/>
                  </a:moveTo>
                  <a:lnTo>
                    <a:pt x="80744" y="52105"/>
                  </a:lnTo>
                  <a:lnTo>
                    <a:pt x="39105" y="52105"/>
                  </a:lnTo>
                  <a:lnTo>
                    <a:pt x="39105" y="32733"/>
                  </a:lnTo>
                  <a:lnTo>
                    <a:pt x="0" y="42994"/>
                  </a:lnTo>
                  <a:lnTo>
                    <a:pt x="0" y="109738"/>
                  </a:lnTo>
                  <a:lnTo>
                    <a:pt x="39105" y="120000"/>
                  </a:lnTo>
                  <a:lnTo>
                    <a:pt x="39105" y="68033"/>
                  </a:lnTo>
                  <a:lnTo>
                    <a:pt x="80744" y="68033"/>
                  </a:lnTo>
                  <a:lnTo>
                    <a:pt x="80744" y="87333"/>
                  </a:lnTo>
                  <a:lnTo>
                    <a:pt x="120000" y="77077"/>
                  </a:lnTo>
                  <a:lnTo>
                    <a:pt x="120000" y="10261"/>
                  </a:lnTo>
                  <a:lnTo>
                    <a:pt x="80744"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27" name="Shape 127"/>
            <p:cNvSpPr/>
            <p:nvPr/>
          </p:nvSpPr>
          <p:spPr>
            <a:xfrm>
              <a:off x="346763" y="89167"/>
              <a:ext cx="248043" cy="540311"/>
            </a:xfrm>
            <a:custGeom>
              <a:pathLst>
                <a:path extrusionOk="0" h="120000" w="120000">
                  <a:moveTo>
                    <a:pt x="0" y="120000"/>
                  </a:moveTo>
                  <a:lnTo>
                    <a:pt x="120000" y="88250"/>
                  </a:lnTo>
                  <a:lnTo>
                    <a:pt x="120000" y="11944"/>
                  </a:lnTo>
                  <a:lnTo>
                    <a:pt x="74977" y="0"/>
                  </a:lnTo>
                  <a:lnTo>
                    <a:pt x="74977" y="76305"/>
                  </a:lnTo>
                  <a:lnTo>
                    <a:pt x="0" y="96111"/>
                  </a:lnTo>
                  <a:lnTo>
                    <a:pt x="0" y="12000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128" name="Shape 128"/>
          <p:cNvSpPr/>
          <p:nvPr/>
        </p:nvSpPr>
        <p:spPr>
          <a:xfrm>
            <a:off x="544451" y="4856181"/>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sp>
        <p:nvSpPr>
          <p:cNvPr id="129" name="Shape 129"/>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White">
  <p:cSld name="Section White">
    <p:spTree>
      <p:nvGrpSpPr>
        <p:cNvPr id="130" name="Shape 130"/>
        <p:cNvGrpSpPr/>
        <p:nvPr/>
      </p:nvGrpSpPr>
      <p:grpSpPr>
        <a:xfrm>
          <a:off x="0" y="0"/>
          <a:ext cx="0" cy="0"/>
          <a:chOff x="0" y="0"/>
          <a:chExt cx="0" cy="0"/>
        </a:xfrm>
      </p:grpSpPr>
      <p:pic>
        <p:nvPicPr>
          <p:cNvPr descr="image12.jpg" id="131" name="Shape 131"/>
          <p:cNvPicPr preferRelativeResize="0"/>
          <p:nvPr/>
        </p:nvPicPr>
        <p:blipFill rotWithShape="1">
          <a:blip r:embed="rId2">
            <a:alphaModFix/>
          </a:blip>
          <a:srcRect b="0" l="0" r="0" t="0"/>
          <a:stretch/>
        </p:blipFill>
        <p:spPr>
          <a:xfrm>
            <a:off x="0" y="0"/>
            <a:ext cx="9144001" cy="5143500"/>
          </a:xfrm>
          <a:prstGeom prst="rect">
            <a:avLst/>
          </a:prstGeom>
          <a:noFill/>
          <a:ln>
            <a:noFill/>
          </a:ln>
        </p:spPr>
      </p:pic>
      <p:sp>
        <p:nvSpPr>
          <p:cNvPr id="132" name="Shape 132"/>
          <p:cNvSpPr/>
          <p:nvPr/>
        </p:nvSpPr>
        <p:spPr>
          <a:xfrm>
            <a:off x="2154476" y="1365336"/>
            <a:ext cx="6989524" cy="2686835"/>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rPr b="0" i="0" lang="en" sz="1300" u="none" cap="none" strike="noStrike">
                <a:solidFill>
                  <a:srgbClr val="FFFFFF"/>
                </a:solidFill>
                <a:latin typeface="Verdana"/>
                <a:ea typeface="Verdana"/>
                <a:cs typeface="Verdana"/>
                <a:sym typeface="Verdana"/>
              </a:rPr>
              <a:t>s</a:t>
            </a:r>
            <a:endParaRPr sz="500"/>
          </a:p>
        </p:txBody>
      </p:sp>
      <p:sp>
        <p:nvSpPr>
          <p:cNvPr id="133" name="Shape 133"/>
          <p:cNvSpPr txBox="1"/>
          <p:nvPr>
            <p:ph idx="1" type="body"/>
          </p:nvPr>
        </p:nvSpPr>
        <p:spPr>
          <a:xfrm>
            <a:off x="2998588" y="2827597"/>
            <a:ext cx="4834027" cy="819150"/>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134" name="Shape 134"/>
          <p:cNvSpPr txBox="1"/>
          <p:nvPr>
            <p:ph idx="12" type="sldNum"/>
          </p:nvPr>
        </p:nvSpPr>
        <p:spPr>
          <a:xfrm>
            <a:off x="8797563" y="4852430"/>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
        <p:nvSpPr>
          <p:cNvPr id="135" name="Shape 135"/>
          <p:cNvSpPr/>
          <p:nvPr/>
        </p:nvSpPr>
        <p:spPr>
          <a:xfrm>
            <a:off x="2998588" y="4880688"/>
            <a:ext cx="1117402" cy="9048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grpSp>
        <p:nvGrpSpPr>
          <p:cNvPr id="136" name="Shape 136"/>
          <p:cNvGrpSpPr/>
          <p:nvPr/>
        </p:nvGrpSpPr>
        <p:grpSpPr>
          <a:xfrm>
            <a:off x="8476447" y="4797397"/>
            <a:ext cx="223053" cy="236055"/>
            <a:chOff x="0" y="0"/>
            <a:chExt cx="594806" cy="629478"/>
          </a:xfrm>
        </p:grpSpPr>
        <p:sp>
          <p:nvSpPr>
            <p:cNvPr id="137" name="Shape 137"/>
            <p:cNvSpPr/>
            <p:nvPr/>
          </p:nvSpPr>
          <p:spPr>
            <a:xfrm>
              <a:off x="0" y="0"/>
              <a:ext cx="247689" cy="539957"/>
            </a:xfrm>
            <a:custGeom>
              <a:pathLst>
                <a:path extrusionOk="0" h="120000" w="120000">
                  <a:moveTo>
                    <a:pt x="120000" y="0"/>
                  </a:moveTo>
                  <a:lnTo>
                    <a:pt x="0" y="31766"/>
                  </a:lnTo>
                  <a:lnTo>
                    <a:pt x="0" y="108044"/>
                  </a:lnTo>
                  <a:lnTo>
                    <a:pt x="45083" y="120000"/>
                  </a:lnTo>
                  <a:lnTo>
                    <a:pt x="45083" y="43722"/>
                  </a:lnTo>
                  <a:lnTo>
                    <a:pt x="120000" y="23905"/>
                  </a:lnTo>
                  <a:lnTo>
                    <a:pt x="120000"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38" name="Shape 138"/>
            <p:cNvSpPr/>
            <p:nvPr/>
          </p:nvSpPr>
          <p:spPr>
            <a:xfrm>
              <a:off x="154628" y="0"/>
              <a:ext cx="285550" cy="629124"/>
            </a:xfrm>
            <a:custGeom>
              <a:pathLst>
                <a:path extrusionOk="0" h="120000" w="120000">
                  <a:moveTo>
                    <a:pt x="80744" y="0"/>
                  </a:moveTo>
                  <a:lnTo>
                    <a:pt x="80744" y="52105"/>
                  </a:lnTo>
                  <a:lnTo>
                    <a:pt x="39105" y="52105"/>
                  </a:lnTo>
                  <a:lnTo>
                    <a:pt x="39105" y="32733"/>
                  </a:lnTo>
                  <a:lnTo>
                    <a:pt x="0" y="42994"/>
                  </a:lnTo>
                  <a:lnTo>
                    <a:pt x="0" y="109738"/>
                  </a:lnTo>
                  <a:lnTo>
                    <a:pt x="39105" y="120000"/>
                  </a:lnTo>
                  <a:lnTo>
                    <a:pt x="39105" y="68033"/>
                  </a:lnTo>
                  <a:lnTo>
                    <a:pt x="80744" y="68033"/>
                  </a:lnTo>
                  <a:lnTo>
                    <a:pt x="80744" y="87333"/>
                  </a:lnTo>
                  <a:lnTo>
                    <a:pt x="120000" y="77077"/>
                  </a:lnTo>
                  <a:lnTo>
                    <a:pt x="120000" y="10261"/>
                  </a:lnTo>
                  <a:lnTo>
                    <a:pt x="80744"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39" name="Shape 139"/>
            <p:cNvSpPr/>
            <p:nvPr/>
          </p:nvSpPr>
          <p:spPr>
            <a:xfrm>
              <a:off x="346763" y="89167"/>
              <a:ext cx="248043" cy="540311"/>
            </a:xfrm>
            <a:custGeom>
              <a:pathLst>
                <a:path extrusionOk="0" h="120000" w="120000">
                  <a:moveTo>
                    <a:pt x="0" y="120000"/>
                  </a:moveTo>
                  <a:lnTo>
                    <a:pt x="120000" y="88250"/>
                  </a:lnTo>
                  <a:lnTo>
                    <a:pt x="120000" y="11944"/>
                  </a:lnTo>
                  <a:lnTo>
                    <a:pt x="74977" y="0"/>
                  </a:lnTo>
                  <a:lnTo>
                    <a:pt x="74977" y="76305"/>
                  </a:lnTo>
                  <a:lnTo>
                    <a:pt x="0" y="96111"/>
                  </a:lnTo>
                  <a:lnTo>
                    <a:pt x="0" y="12000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140" name="Shape 140"/>
          <p:cNvSpPr txBox="1"/>
          <p:nvPr>
            <p:ph type="title"/>
          </p:nvPr>
        </p:nvSpPr>
        <p:spPr>
          <a:xfrm>
            <a:off x="2998588" y="1555613"/>
            <a:ext cx="4886326" cy="1243410"/>
          </a:xfrm>
          <a:prstGeom prst="rect">
            <a:avLst/>
          </a:prstGeom>
          <a:noFill/>
          <a:ln>
            <a:noFill/>
          </a:ln>
        </p:spPr>
        <p:txBody>
          <a:bodyPr anchorCtr="0" anchor="b" bIns="34275" lIns="34275" spcFirstLastPara="1" rIns="34275" wrap="square" tIns="34275"/>
          <a:lstStyle>
            <a:lvl1pPr indent="0" lvl="0" marL="0" marR="0" rtl="0" algn="l">
              <a:lnSpc>
                <a:spcPct val="90000"/>
              </a:lnSpc>
              <a:spcBef>
                <a:spcPts val="0"/>
              </a:spcBef>
              <a:spcAft>
                <a:spcPts val="0"/>
              </a:spcAft>
              <a:buClr>
                <a:srgbClr val="000000"/>
              </a:buClr>
              <a:buSzPts val="3200"/>
              <a:buFont typeface="Tahoma"/>
              <a:buNone/>
              <a:defRPr b="1" i="0" sz="3200" u="none" cap="none" strike="noStrike">
                <a:solidFill>
                  <a:srgbClr val="000000"/>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w/ Title 1 Column + Pic">
  <p:cSld name="Body w/ Title 1 Column + Pic">
    <p:spTree>
      <p:nvGrpSpPr>
        <p:cNvPr id="141" name="Shape 141"/>
        <p:cNvGrpSpPr/>
        <p:nvPr/>
      </p:nvGrpSpPr>
      <p:grpSpPr>
        <a:xfrm>
          <a:off x="0" y="0"/>
          <a:ext cx="0" cy="0"/>
          <a:chOff x="0" y="0"/>
          <a:chExt cx="0" cy="0"/>
        </a:xfrm>
      </p:grpSpPr>
      <p:pic>
        <p:nvPicPr>
          <p:cNvPr descr="image18.jpg" id="142" name="Shape 142"/>
          <p:cNvPicPr preferRelativeResize="0"/>
          <p:nvPr/>
        </p:nvPicPr>
        <p:blipFill rotWithShape="1">
          <a:blip r:embed="rId2">
            <a:alphaModFix amt="34000"/>
          </a:blip>
          <a:srcRect b="0" l="0" r="0" t="0"/>
          <a:stretch/>
        </p:blipFill>
        <p:spPr>
          <a:xfrm>
            <a:off x="0" y="0"/>
            <a:ext cx="9144001" cy="5143500"/>
          </a:xfrm>
          <a:prstGeom prst="rect">
            <a:avLst/>
          </a:prstGeom>
          <a:noFill/>
          <a:ln>
            <a:noFill/>
          </a:ln>
        </p:spPr>
      </p:pic>
      <p:sp>
        <p:nvSpPr>
          <p:cNvPr id="143" name="Shape 143"/>
          <p:cNvSpPr/>
          <p:nvPr/>
        </p:nvSpPr>
        <p:spPr>
          <a:xfrm>
            <a:off x="440690" y="293915"/>
            <a:ext cx="8258810" cy="4430487"/>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144" name="Shape 144"/>
          <p:cNvSpPr/>
          <p:nvPr/>
        </p:nvSpPr>
        <p:spPr>
          <a:xfrm flipH="1">
            <a:off x="390523" y="0"/>
            <a:ext cx="50165" cy="5143501"/>
          </a:xfrm>
          <a:prstGeom prst="rect">
            <a:avLst/>
          </a:prstGeom>
          <a:solidFill>
            <a:srgbClr val="F2F2F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sp>
        <p:nvSpPr>
          <p:cNvPr id="145" name="Shape 145"/>
          <p:cNvSpPr txBox="1"/>
          <p:nvPr>
            <p:ph type="title"/>
          </p:nvPr>
        </p:nvSpPr>
        <p:spPr>
          <a:xfrm>
            <a:off x="544451" y="293840"/>
            <a:ext cx="8155049" cy="827821"/>
          </a:xfrm>
          <a:prstGeom prst="rect">
            <a:avLst/>
          </a:prstGeom>
          <a:noFill/>
          <a:ln>
            <a:noFill/>
          </a:ln>
        </p:spPr>
        <p:txBody>
          <a:bodyPr anchorCtr="0" anchor="t" bIns="34275" lIns="34275" spcFirstLastPara="1" rIns="34275" wrap="square" tIns="34275"/>
          <a:lstStyle>
            <a:lvl1pPr indent="0" lvl="0" marL="0" marR="0" rtl="0" algn="l">
              <a:lnSpc>
                <a:spcPct val="100000"/>
              </a:lnSpc>
              <a:spcBef>
                <a:spcPts val="700"/>
              </a:spcBef>
              <a:spcAft>
                <a:spcPts val="0"/>
              </a:spcAft>
              <a:buClr>
                <a:srgbClr val="000000"/>
              </a:buClr>
              <a:buSzPts val="2800"/>
              <a:buFont typeface="Tahoma"/>
              <a:buNone/>
              <a:defRPr b="1" i="0" sz="2800" u="none" cap="none" strike="noStrike">
                <a:solidFill>
                  <a:srgbClr val="000000"/>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146" name="Shape 146"/>
          <p:cNvSpPr/>
          <p:nvPr/>
        </p:nvSpPr>
        <p:spPr>
          <a:xfrm flipH="1">
            <a:off x="390523" y="293841"/>
            <a:ext cx="50165" cy="669198"/>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sp>
        <p:nvSpPr>
          <p:cNvPr id="147" name="Shape 147"/>
          <p:cNvSpPr txBox="1"/>
          <p:nvPr>
            <p:ph idx="1" type="body"/>
          </p:nvPr>
        </p:nvSpPr>
        <p:spPr>
          <a:xfrm>
            <a:off x="544451" y="1246187"/>
            <a:ext cx="3928489" cy="3352802"/>
          </a:xfrm>
          <a:prstGeom prst="rect">
            <a:avLst/>
          </a:prstGeom>
          <a:noFill/>
          <a:ln>
            <a:noFill/>
          </a:ln>
        </p:spPr>
        <p:txBody>
          <a:bodyPr anchorCtr="0" anchor="t" bIns="34275" lIns="34275" spcFirstLastPara="1" rIns="34275" wrap="square" tIns="34275"/>
          <a:lstStyle>
            <a:lvl1pPr indent="-342900" lvl="0" marL="4572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1pPr>
            <a:lvl2pPr indent="-342900" lvl="1" marL="9144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2pPr>
            <a:lvl3pPr indent="-342900" lvl="2" marL="13716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3pPr>
            <a:lvl4pPr indent="-342900" lvl="3" marL="18288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4pPr>
            <a:lvl5pPr indent="-342900" lvl="4" marL="22860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148" name="Shape 148"/>
          <p:cNvSpPr/>
          <p:nvPr>
            <p:ph idx="2" type="pic"/>
          </p:nvPr>
        </p:nvSpPr>
        <p:spPr>
          <a:xfrm>
            <a:off x="4730751" y="1246187"/>
            <a:ext cx="3970338" cy="3352802"/>
          </a:xfrm>
          <a:prstGeom prst="rect">
            <a:avLst/>
          </a:prstGeom>
          <a:noFill/>
          <a:ln>
            <a:noFill/>
          </a:ln>
        </p:spPr>
        <p:txBody>
          <a:bodyPr anchorCtr="0" anchor="t" bIns="34275" lIns="34275" spcFirstLastPara="1" rIns="34275" wrap="square" tIns="34275"/>
          <a:lstStyle>
            <a:lvl1pPr indent="-228600" lvl="0" marL="228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266700" lvl="1" marL="431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317500" lvl="2" marL="66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355600" lvl="3" marL="863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355600" lvl="4" marL="1041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355600" lvl="5" marL="12065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355600" lvl="6" marL="13843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355600" lvl="7" marL="1549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355600" lvl="8" marL="172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grpSp>
        <p:nvGrpSpPr>
          <p:cNvPr id="149" name="Shape 149"/>
          <p:cNvGrpSpPr/>
          <p:nvPr/>
        </p:nvGrpSpPr>
        <p:grpSpPr>
          <a:xfrm>
            <a:off x="8476447" y="4797397"/>
            <a:ext cx="223053" cy="236055"/>
            <a:chOff x="0" y="0"/>
            <a:chExt cx="594806" cy="629478"/>
          </a:xfrm>
        </p:grpSpPr>
        <p:sp>
          <p:nvSpPr>
            <p:cNvPr id="150" name="Shape 150"/>
            <p:cNvSpPr/>
            <p:nvPr/>
          </p:nvSpPr>
          <p:spPr>
            <a:xfrm>
              <a:off x="0" y="0"/>
              <a:ext cx="247689" cy="539957"/>
            </a:xfrm>
            <a:custGeom>
              <a:pathLst>
                <a:path extrusionOk="0" h="120000" w="120000">
                  <a:moveTo>
                    <a:pt x="120000" y="0"/>
                  </a:moveTo>
                  <a:lnTo>
                    <a:pt x="0" y="31766"/>
                  </a:lnTo>
                  <a:lnTo>
                    <a:pt x="0" y="108044"/>
                  </a:lnTo>
                  <a:lnTo>
                    <a:pt x="45083" y="120000"/>
                  </a:lnTo>
                  <a:lnTo>
                    <a:pt x="45083" y="43722"/>
                  </a:lnTo>
                  <a:lnTo>
                    <a:pt x="120000" y="23905"/>
                  </a:lnTo>
                  <a:lnTo>
                    <a:pt x="120000"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51" name="Shape 151"/>
            <p:cNvSpPr/>
            <p:nvPr/>
          </p:nvSpPr>
          <p:spPr>
            <a:xfrm>
              <a:off x="154628" y="0"/>
              <a:ext cx="285550" cy="629124"/>
            </a:xfrm>
            <a:custGeom>
              <a:pathLst>
                <a:path extrusionOk="0" h="120000" w="120000">
                  <a:moveTo>
                    <a:pt x="80744" y="0"/>
                  </a:moveTo>
                  <a:lnTo>
                    <a:pt x="80744" y="52105"/>
                  </a:lnTo>
                  <a:lnTo>
                    <a:pt x="39105" y="52105"/>
                  </a:lnTo>
                  <a:lnTo>
                    <a:pt x="39105" y="32733"/>
                  </a:lnTo>
                  <a:lnTo>
                    <a:pt x="0" y="42994"/>
                  </a:lnTo>
                  <a:lnTo>
                    <a:pt x="0" y="109738"/>
                  </a:lnTo>
                  <a:lnTo>
                    <a:pt x="39105" y="120000"/>
                  </a:lnTo>
                  <a:lnTo>
                    <a:pt x="39105" y="68033"/>
                  </a:lnTo>
                  <a:lnTo>
                    <a:pt x="80744" y="68033"/>
                  </a:lnTo>
                  <a:lnTo>
                    <a:pt x="80744" y="87333"/>
                  </a:lnTo>
                  <a:lnTo>
                    <a:pt x="120000" y="77077"/>
                  </a:lnTo>
                  <a:lnTo>
                    <a:pt x="120000" y="10261"/>
                  </a:lnTo>
                  <a:lnTo>
                    <a:pt x="80744"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52" name="Shape 152"/>
            <p:cNvSpPr/>
            <p:nvPr/>
          </p:nvSpPr>
          <p:spPr>
            <a:xfrm>
              <a:off x="346763" y="89167"/>
              <a:ext cx="248043" cy="540311"/>
            </a:xfrm>
            <a:custGeom>
              <a:pathLst>
                <a:path extrusionOk="0" h="120000" w="120000">
                  <a:moveTo>
                    <a:pt x="0" y="120000"/>
                  </a:moveTo>
                  <a:lnTo>
                    <a:pt x="120000" y="88250"/>
                  </a:lnTo>
                  <a:lnTo>
                    <a:pt x="120000" y="11944"/>
                  </a:lnTo>
                  <a:lnTo>
                    <a:pt x="74977" y="0"/>
                  </a:lnTo>
                  <a:lnTo>
                    <a:pt x="74977" y="76305"/>
                  </a:lnTo>
                  <a:lnTo>
                    <a:pt x="0" y="96111"/>
                  </a:lnTo>
                  <a:lnTo>
                    <a:pt x="0" y="12000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153" name="Shape 153"/>
          <p:cNvSpPr/>
          <p:nvPr/>
        </p:nvSpPr>
        <p:spPr>
          <a:xfrm>
            <a:off x="544451" y="4851855"/>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sp>
        <p:nvSpPr>
          <p:cNvPr id="154" name="Shape 154"/>
          <p:cNvSpPr txBox="1"/>
          <p:nvPr>
            <p:ph idx="12" type="sldNum"/>
          </p:nvPr>
        </p:nvSpPr>
        <p:spPr>
          <a:xfrm>
            <a:off x="8796338" y="4854593"/>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w/title &amp; Subtitle Blank">
  <p:cSld name="Body w/title &amp; Subtitle Blank">
    <p:spTree>
      <p:nvGrpSpPr>
        <p:cNvPr id="155" name="Shape 155"/>
        <p:cNvGrpSpPr/>
        <p:nvPr/>
      </p:nvGrpSpPr>
      <p:grpSpPr>
        <a:xfrm>
          <a:off x="0" y="0"/>
          <a:ext cx="0" cy="0"/>
          <a:chOff x="0" y="0"/>
          <a:chExt cx="0" cy="0"/>
        </a:xfrm>
      </p:grpSpPr>
      <p:pic>
        <p:nvPicPr>
          <p:cNvPr descr="image18.jpg" id="156" name="Shape 156"/>
          <p:cNvPicPr preferRelativeResize="0"/>
          <p:nvPr/>
        </p:nvPicPr>
        <p:blipFill rotWithShape="1">
          <a:blip r:embed="rId2">
            <a:alphaModFix amt="34000"/>
          </a:blip>
          <a:srcRect b="0" l="0" r="0" t="0"/>
          <a:stretch/>
        </p:blipFill>
        <p:spPr>
          <a:xfrm>
            <a:off x="0" y="0"/>
            <a:ext cx="9144001" cy="5143500"/>
          </a:xfrm>
          <a:prstGeom prst="rect">
            <a:avLst/>
          </a:prstGeom>
          <a:noFill/>
          <a:ln>
            <a:noFill/>
          </a:ln>
        </p:spPr>
      </p:pic>
      <p:sp>
        <p:nvSpPr>
          <p:cNvPr id="157" name="Shape 157"/>
          <p:cNvSpPr/>
          <p:nvPr/>
        </p:nvSpPr>
        <p:spPr>
          <a:xfrm>
            <a:off x="440690" y="293915"/>
            <a:ext cx="8258810" cy="4430487"/>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158" name="Shape 158"/>
          <p:cNvSpPr/>
          <p:nvPr/>
        </p:nvSpPr>
        <p:spPr>
          <a:xfrm flipH="1">
            <a:off x="390523" y="0"/>
            <a:ext cx="50165" cy="5143501"/>
          </a:xfrm>
          <a:prstGeom prst="rect">
            <a:avLst/>
          </a:prstGeom>
          <a:solidFill>
            <a:srgbClr val="F2F2F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sp>
        <p:nvSpPr>
          <p:cNvPr id="159" name="Shape 159"/>
          <p:cNvSpPr/>
          <p:nvPr/>
        </p:nvSpPr>
        <p:spPr>
          <a:xfrm flipH="1">
            <a:off x="390523" y="293840"/>
            <a:ext cx="50164" cy="959675"/>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sp>
        <p:nvSpPr>
          <p:cNvPr id="160" name="Shape 160"/>
          <p:cNvSpPr txBox="1"/>
          <p:nvPr>
            <p:ph type="title"/>
          </p:nvPr>
        </p:nvSpPr>
        <p:spPr>
          <a:xfrm>
            <a:off x="544451" y="293840"/>
            <a:ext cx="8155049" cy="538011"/>
          </a:xfrm>
          <a:prstGeom prst="rect">
            <a:avLst/>
          </a:prstGeom>
          <a:noFill/>
          <a:ln>
            <a:noFill/>
          </a:ln>
        </p:spPr>
        <p:txBody>
          <a:bodyPr anchorCtr="0" anchor="t" bIns="34275" lIns="34275" spcFirstLastPara="1" rIns="34275" wrap="square" tIns="34275"/>
          <a:lstStyle>
            <a:lvl1pPr indent="0" lvl="0" marL="0" marR="0" rtl="0" algn="l">
              <a:lnSpc>
                <a:spcPct val="100000"/>
              </a:lnSpc>
              <a:spcBef>
                <a:spcPts val="700"/>
              </a:spcBef>
              <a:spcAft>
                <a:spcPts val="0"/>
              </a:spcAft>
              <a:buClr>
                <a:srgbClr val="000000"/>
              </a:buClr>
              <a:buSzPts val="2800"/>
              <a:buFont typeface="Tahoma"/>
              <a:buNone/>
              <a:defRPr b="1" i="0" sz="2800" u="none" cap="none" strike="noStrike">
                <a:solidFill>
                  <a:srgbClr val="000000"/>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grpSp>
        <p:nvGrpSpPr>
          <p:cNvPr id="161" name="Shape 161"/>
          <p:cNvGrpSpPr/>
          <p:nvPr/>
        </p:nvGrpSpPr>
        <p:grpSpPr>
          <a:xfrm>
            <a:off x="8476447" y="4797397"/>
            <a:ext cx="223053" cy="236055"/>
            <a:chOff x="0" y="0"/>
            <a:chExt cx="594806" cy="629478"/>
          </a:xfrm>
        </p:grpSpPr>
        <p:sp>
          <p:nvSpPr>
            <p:cNvPr id="162" name="Shape 162"/>
            <p:cNvSpPr/>
            <p:nvPr/>
          </p:nvSpPr>
          <p:spPr>
            <a:xfrm>
              <a:off x="0" y="0"/>
              <a:ext cx="247689" cy="539957"/>
            </a:xfrm>
            <a:custGeom>
              <a:pathLst>
                <a:path extrusionOk="0" h="120000" w="120000">
                  <a:moveTo>
                    <a:pt x="120000" y="0"/>
                  </a:moveTo>
                  <a:lnTo>
                    <a:pt x="0" y="31766"/>
                  </a:lnTo>
                  <a:lnTo>
                    <a:pt x="0" y="108044"/>
                  </a:lnTo>
                  <a:lnTo>
                    <a:pt x="45083" y="120000"/>
                  </a:lnTo>
                  <a:lnTo>
                    <a:pt x="45083" y="43722"/>
                  </a:lnTo>
                  <a:lnTo>
                    <a:pt x="120000" y="23905"/>
                  </a:lnTo>
                  <a:lnTo>
                    <a:pt x="120000"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63" name="Shape 163"/>
            <p:cNvSpPr/>
            <p:nvPr/>
          </p:nvSpPr>
          <p:spPr>
            <a:xfrm>
              <a:off x="154628" y="0"/>
              <a:ext cx="285550" cy="629124"/>
            </a:xfrm>
            <a:custGeom>
              <a:pathLst>
                <a:path extrusionOk="0" h="120000" w="120000">
                  <a:moveTo>
                    <a:pt x="80744" y="0"/>
                  </a:moveTo>
                  <a:lnTo>
                    <a:pt x="80744" y="52105"/>
                  </a:lnTo>
                  <a:lnTo>
                    <a:pt x="39105" y="52105"/>
                  </a:lnTo>
                  <a:lnTo>
                    <a:pt x="39105" y="32733"/>
                  </a:lnTo>
                  <a:lnTo>
                    <a:pt x="0" y="42994"/>
                  </a:lnTo>
                  <a:lnTo>
                    <a:pt x="0" y="109738"/>
                  </a:lnTo>
                  <a:lnTo>
                    <a:pt x="39105" y="120000"/>
                  </a:lnTo>
                  <a:lnTo>
                    <a:pt x="39105" y="68033"/>
                  </a:lnTo>
                  <a:lnTo>
                    <a:pt x="80744" y="68033"/>
                  </a:lnTo>
                  <a:lnTo>
                    <a:pt x="80744" y="87333"/>
                  </a:lnTo>
                  <a:lnTo>
                    <a:pt x="120000" y="77077"/>
                  </a:lnTo>
                  <a:lnTo>
                    <a:pt x="120000" y="10261"/>
                  </a:lnTo>
                  <a:lnTo>
                    <a:pt x="80744"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64" name="Shape 164"/>
            <p:cNvSpPr/>
            <p:nvPr/>
          </p:nvSpPr>
          <p:spPr>
            <a:xfrm>
              <a:off x="346763" y="89167"/>
              <a:ext cx="248043" cy="540311"/>
            </a:xfrm>
            <a:custGeom>
              <a:pathLst>
                <a:path extrusionOk="0" h="120000" w="120000">
                  <a:moveTo>
                    <a:pt x="0" y="120000"/>
                  </a:moveTo>
                  <a:lnTo>
                    <a:pt x="120000" y="88250"/>
                  </a:lnTo>
                  <a:lnTo>
                    <a:pt x="120000" y="11944"/>
                  </a:lnTo>
                  <a:lnTo>
                    <a:pt x="74977" y="0"/>
                  </a:lnTo>
                  <a:lnTo>
                    <a:pt x="74977" y="76305"/>
                  </a:lnTo>
                  <a:lnTo>
                    <a:pt x="0" y="96111"/>
                  </a:lnTo>
                  <a:lnTo>
                    <a:pt x="0" y="12000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165" name="Shape 165"/>
          <p:cNvSpPr/>
          <p:nvPr/>
        </p:nvSpPr>
        <p:spPr>
          <a:xfrm>
            <a:off x="544451" y="4851855"/>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sp>
        <p:nvSpPr>
          <p:cNvPr id="166" name="Shape 166"/>
          <p:cNvSpPr txBox="1"/>
          <p:nvPr>
            <p:ph idx="12" type="sldNum"/>
          </p:nvPr>
        </p:nvSpPr>
        <p:spPr>
          <a:xfrm>
            <a:off x="8796338" y="4854593"/>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
        <p:nvSpPr>
          <p:cNvPr id="167" name="Shape 167"/>
          <p:cNvSpPr txBox="1"/>
          <p:nvPr>
            <p:ph idx="1" type="body"/>
          </p:nvPr>
        </p:nvSpPr>
        <p:spPr>
          <a:xfrm>
            <a:off x="544451" y="769938"/>
            <a:ext cx="8155049" cy="420440"/>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1 Column + Code">
  <p:cSld name="Body 1 Column + Code">
    <p:spTree>
      <p:nvGrpSpPr>
        <p:cNvPr id="168" name="Shape 168"/>
        <p:cNvGrpSpPr/>
        <p:nvPr/>
      </p:nvGrpSpPr>
      <p:grpSpPr>
        <a:xfrm>
          <a:off x="0" y="0"/>
          <a:ext cx="0" cy="0"/>
          <a:chOff x="0" y="0"/>
          <a:chExt cx="0" cy="0"/>
        </a:xfrm>
      </p:grpSpPr>
      <p:pic>
        <p:nvPicPr>
          <p:cNvPr descr="image18.jpg" id="169" name="Shape 169"/>
          <p:cNvPicPr preferRelativeResize="0"/>
          <p:nvPr/>
        </p:nvPicPr>
        <p:blipFill rotWithShape="1">
          <a:blip r:embed="rId2">
            <a:alphaModFix amt="34000"/>
          </a:blip>
          <a:srcRect b="0" l="0" r="0" t="0"/>
          <a:stretch/>
        </p:blipFill>
        <p:spPr>
          <a:xfrm>
            <a:off x="0" y="0"/>
            <a:ext cx="9144001" cy="5143500"/>
          </a:xfrm>
          <a:prstGeom prst="rect">
            <a:avLst/>
          </a:prstGeom>
          <a:noFill/>
          <a:ln>
            <a:noFill/>
          </a:ln>
        </p:spPr>
      </p:pic>
      <p:sp>
        <p:nvSpPr>
          <p:cNvPr id="170" name="Shape 170"/>
          <p:cNvSpPr/>
          <p:nvPr/>
        </p:nvSpPr>
        <p:spPr>
          <a:xfrm>
            <a:off x="440690" y="293915"/>
            <a:ext cx="8258810" cy="4430487"/>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171" name="Shape 171"/>
          <p:cNvSpPr/>
          <p:nvPr/>
        </p:nvSpPr>
        <p:spPr>
          <a:xfrm flipH="1">
            <a:off x="390523" y="0"/>
            <a:ext cx="50165" cy="5143501"/>
          </a:xfrm>
          <a:prstGeom prst="rect">
            <a:avLst/>
          </a:prstGeom>
          <a:solidFill>
            <a:srgbClr val="F2F2F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sp>
        <p:nvSpPr>
          <p:cNvPr id="172" name="Shape 172"/>
          <p:cNvSpPr txBox="1"/>
          <p:nvPr>
            <p:ph type="title"/>
          </p:nvPr>
        </p:nvSpPr>
        <p:spPr>
          <a:xfrm>
            <a:off x="544451" y="293840"/>
            <a:ext cx="8155049" cy="827821"/>
          </a:xfrm>
          <a:prstGeom prst="rect">
            <a:avLst/>
          </a:prstGeom>
          <a:noFill/>
          <a:ln>
            <a:noFill/>
          </a:ln>
        </p:spPr>
        <p:txBody>
          <a:bodyPr anchorCtr="0" anchor="t" bIns="34275" lIns="34275" spcFirstLastPara="1" rIns="34275" wrap="square" tIns="34275"/>
          <a:lstStyle>
            <a:lvl1pPr indent="0" lvl="0" marL="0" marR="0" rtl="0" algn="l">
              <a:lnSpc>
                <a:spcPct val="100000"/>
              </a:lnSpc>
              <a:spcBef>
                <a:spcPts val="700"/>
              </a:spcBef>
              <a:spcAft>
                <a:spcPts val="0"/>
              </a:spcAft>
              <a:buClr>
                <a:srgbClr val="000000"/>
              </a:buClr>
              <a:buSzPts val="2800"/>
              <a:buFont typeface="Tahoma"/>
              <a:buNone/>
              <a:defRPr b="1" i="0" sz="2800" u="none" cap="none" strike="noStrike">
                <a:solidFill>
                  <a:srgbClr val="000000"/>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173" name="Shape 173"/>
          <p:cNvSpPr/>
          <p:nvPr/>
        </p:nvSpPr>
        <p:spPr>
          <a:xfrm flipH="1">
            <a:off x="390523" y="293841"/>
            <a:ext cx="50165" cy="669198"/>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sp>
        <p:nvSpPr>
          <p:cNvPr id="174" name="Shape 174"/>
          <p:cNvSpPr txBox="1"/>
          <p:nvPr>
            <p:ph idx="1" type="body"/>
          </p:nvPr>
        </p:nvSpPr>
        <p:spPr>
          <a:xfrm>
            <a:off x="556260" y="1246188"/>
            <a:ext cx="2513531" cy="3352800"/>
          </a:xfrm>
          <a:prstGeom prst="rect">
            <a:avLst/>
          </a:prstGeom>
          <a:noFill/>
          <a:ln>
            <a:noFill/>
          </a:ln>
        </p:spPr>
        <p:txBody>
          <a:bodyPr anchorCtr="0" anchor="t" bIns="34275" lIns="34275" spcFirstLastPara="1" rIns="34275" wrap="square" tIns="34275"/>
          <a:lstStyle>
            <a:lvl1pPr indent="-330200" lvl="0" marL="457200" marR="0" rtl="0" algn="l">
              <a:lnSpc>
                <a:spcPct val="90000"/>
              </a:lnSpc>
              <a:spcBef>
                <a:spcPts val="300"/>
              </a:spcBef>
              <a:spcAft>
                <a:spcPts val="0"/>
              </a:spcAft>
              <a:buClr>
                <a:srgbClr val="44546A"/>
              </a:buClr>
              <a:buSzPts val="1600"/>
              <a:buFont typeface="Noto Sans Symbols"/>
              <a:buChar char="▪"/>
              <a:defRPr b="0" i="0" sz="1600" u="none" cap="none" strike="noStrike">
                <a:solidFill>
                  <a:srgbClr val="44546A"/>
                </a:solidFill>
                <a:latin typeface="Verdana"/>
                <a:ea typeface="Verdana"/>
                <a:cs typeface="Verdana"/>
                <a:sym typeface="Verdana"/>
              </a:defRPr>
            </a:lvl1pPr>
            <a:lvl2pPr indent="-330200" lvl="1" marL="914400" marR="0" rtl="0" algn="l">
              <a:lnSpc>
                <a:spcPct val="90000"/>
              </a:lnSpc>
              <a:spcBef>
                <a:spcPts val="300"/>
              </a:spcBef>
              <a:spcAft>
                <a:spcPts val="0"/>
              </a:spcAft>
              <a:buClr>
                <a:srgbClr val="44546A"/>
              </a:buClr>
              <a:buSzPts val="1600"/>
              <a:buFont typeface="Noto Sans Symbols"/>
              <a:buChar char="–"/>
              <a:defRPr b="0" i="0" sz="1600" u="none" cap="none" strike="noStrike">
                <a:solidFill>
                  <a:srgbClr val="44546A"/>
                </a:solidFill>
                <a:latin typeface="Verdana"/>
                <a:ea typeface="Verdana"/>
                <a:cs typeface="Verdana"/>
                <a:sym typeface="Verdana"/>
              </a:defRPr>
            </a:lvl2pPr>
            <a:lvl3pPr indent="-330200" lvl="2" marL="1371600" marR="0" rtl="0" algn="l">
              <a:lnSpc>
                <a:spcPct val="90000"/>
              </a:lnSpc>
              <a:spcBef>
                <a:spcPts val="300"/>
              </a:spcBef>
              <a:spcAft>
                <a:spcPts val="0"/>
              </a:spcAft>
              <a:buClr>
                <a:srgbClr val="44546A"/>
              </a:buClr>
              <a:buSzPts val="1600"/>
              <a:buFont typeface="Noto Sans Symbols"/>
              <a:buChar char="▪"/>
              <a:defRPr b="0" i="0" sz="1600" u="none" cap="none" strike="noStrike">
                <a:solidFill>
                  <a:srgbClr val="44546A"/>
                </a:solidFill>
                <a:latin typeface="Verdana"/>
                <a:ea typeface="Verdana"/>
                <a:cs typeface="Verdana"/>
                <a:sym typeface="Verdana"/>
              </a:defRPr>
            </a:lvl3pPr>
            <a:lvl4pPr indent="-330200" lvl="3" marL="1828800" marR="0" rtl="0" algn="l">
              <a:lnSpc>
                <a:spcPct val="90000"/>
              </a:lnSpc>
              <a:spcBef>
                <a:spcPts val="300"/>
              </a:spcBef>
              <a:spcAft>
                <a:spcPts val="0"/>
              </a:spcAft>
              <a:buClr>
                <a:srgbClr val="44546A"/>
              </a:buClr>
              <a:buSzPts val="1600"/>
              <a:buFont typeface="Noto Sans Symbols"/>
              <a:buChar char="–"/>
              <a:defRPr b="0" i="0" sz="1600" u="none" cap="none" strike="noStrike">
                <a:solidFill>
                  <a:srgbClr val="44546A"/>
                </a:solidFill>
                <a:latin typeface="Verdana"/>
                <a:ea typeface="Verdana"/>
                <a:cs typeface="Verdana"/>
                <a:sym typeface="Verdana"/>
              </a:defRPr>
            </a:lvl4pPr>
            <a:lvl5pPr indent="-330200" lvl="4" marL="2286000" marR="0" rtl="0" algn="l">
              <a:lnSpc>
                <a:spcPct val="90000"/>
              </a:lnSpc>
              <a:spcBef>
                <a:spcPts val="300"/>
              </a:spcBef>
              <a:spcAft>
                <a:spcPts val="0"/>
              </a:spcAft>
              <a:buClr>
                <a:srgbClr val="44546A"/>
              </a:buClr>
              <a:buSzPts val="1600"/>
              <a:buFont typeface="Noto Sans Symbols"/>
              <a:buChar char="▪"/>
              <a:defRPr b="0" i="0" sz="1600" u="none" cap="none" strike="noStrike">
                <a:solidFill>
                  <a:srgbClr val="44546A"/>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175" name="Shape 175"/>
          <p:cNvSpPr/>
          <p:nvPr/>
        </p:nvSpPr>
        <p:spPr>
          <a:xfrm>
            <a:off x="3197086" y="1415501"/>
            <a:ext cx="5504002" cy="3183488"/>
          </a:xfrm>
          <a:prstGeom prst="rect">
            <a:avLst/>
          </a:prstGeom>
          <a:solidFill>
            <a:srgbClr val="CCCCCC">
              <a:alpha val="9803"/>
            </a:srgbClr>
          </a:solidFill>
          <a:ln cap="flat" cmpd="sng" w="25400">
            <a:solidFill>
              <a:srgbClr val="ADB9CA"/>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76" name="Shape 176"/>
          <p:cNvSpPr/>
          <p:nvPr/>
        </p:nvSpPr>
        <p:spPr>
          <a:xfrm>
            <a:off x="3196399" y="1246188"/>
            <a:ext cx="5504689" cy="274320"/>
          </a:xfrm>
          <a:prstGeom prst="rect">
            <a:avLst/>
          </a:prstGeom>
          <a:solidFill>
            <a:srgbClr val="ADB9CA"/>
          </a:solidFill>
          <a:ln cap="flat" cmpd="sng" w="25400">
            <a:solidFill>
              <a:srgbClr val="ADB9CA"/>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grpSp>
        <p:nvGrpSpPr>
          <p:cNvPr id="177" name="Shape 177"/>
          <p:cNvGrpSpPr/>
          <p:nvPr/>
        </p:nvGrpSpPr>
        <p:grpSpPr>
          <a:xfrm>
            <a:off x="8476447" y="4797397"/>
            <a:ext cx="223053" cy="236055"/>
            <a:chOff x="0" y="0"/>
            <a:chExt cx="594806" cy="629478"/>
          </a:xfrm>
        </p:grpSpPr>
        <p:sp>
          <p:nvSpPr>
            <p:cNvPr id="178" name="Shape 178"/>
            <p:cNvSpPr/>
            <p:nvPr/>
          </p:nvSpPr>
          <p:spPr>
            <a:xfrm>
              <a:off x="0" y="0"/>
              <a:ext cx="247689" cy="539957"/>
            </a:xfrm>
            <a:custGeom>
              <a:pathLst>
                <a:path extrusionOk="0" h="120000" w="120000">
                  <a:moveTo>
                    <a:pt x="120000" y="0"/>
                  </a:moveTo>
                  <a:lnTo>
                    <a:pt x="0" y="31766"/>
                  </a:lnTo>
                  <a:lnTo>
                    <a:pt x="0" y="108044"/>
                  </a:lnTo>
                  <a:lnTo>
                    <a:pt x="45083" y="120000"/>
                  </a:lnTo>
                  <a:lnTo>
                    <a:pt x="45083" y="43722"/>
                  </a:lnTo>
                  <a:lnTo>
                    <a:pt x="120000" y="23905"/>
                  </a:lnTo>
                  <a:lnTo>
                    <a:pt x="120000"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79" name="Shape 179"/>
            <p:cNvSpPr/>
            <p:nvPr/>
          </p:nvSpPr>
          <p:spPr>
            <a:xfrm>
              <a:off x="154628" y="0"/>
              <a:ext cx="285550" cy="629124"/>
            </a:xfrm>
            <a:custGeom>
              <a:pathLst>
                <a:path extrusionOk="0" h="120000" w="120000">
                  <a:moveTo>
                    <a:pt x="80744" y="0"/>
                  </a:moveTo>
                  <a:lnTo>
                    <a:pt x="80744" y="52105"/>
                  </a:lnTo>
                  <a:lnTo>
                    <a:pt x="39105" y="52105"/>
                  </a:lnTo>
                  <a:lnTo>
                    <a:pt x="39105" y="32733"/>
                  </a:lnTo>
                  <a:lnTo>
                    <a:pt x="0" y="42994"/>
                  </a:lnTo>
                  <a:lnTo>
                    <a:pt x="0" y="109738"/>
                  </a:lnTo>
                  <a:lnTo>
                    <a:pt x="39105" y="120000"/>
                  </a:lnTo>
                  <a:lnTo>
                    <a:pt x="39105" y="68033"/>
                  </a:lnTo>
                  <a:lnTo>
                    <a:pt x="80744" y="68033"/>
                  </a:lnTo>
                  <a:lnTo>
                    <a:pt x="80744" y="87333"/>
                  </a:lnTo>
                  <a:lnTo>
                    <a:pt x="120000" y="77077"/>
                  </a:lnTo>
                  <a:lnTo>
                    <a:pt x="120000" y="10261"/>
                  </a:lnTo>
                  <a:lnTo>
                    <a:pt x="80744"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80" name="Shape 180"/>
            <p:cNvSpPr/>
            <p:nvPr/>
          </p:nvSpPr>
          <p:spPr>
            <a:xfrm>
              <a:off x="346763" y="89167"/>
              <a:ext cx="248043" cy="540311"/>
            </a:xfrm>
            <a:custGeom>
              <a:pathLst>
                <a:path extrusionOk="0" h="120000" w="120000">
                  <a:moveTo>
                    <a:pt x="0" y="120000"/>
                  </a:moveTo>
                  <a:lnTo>
                    <a:pt x="120000" y="88250"/>
                  </a:lnTo>
                  <a:lnTo>
                    <a:pt x="120000" y="11944"/>
                  </a:lnTo>
                  <a:lnTo>
                    <a:pt x="74977" y="0"/>
                  </a:lnTo>
                  <a:lnTo>
                    <a:pt x="74977" y="76305"/>
                  </a:lnTo>
                  <a:lnTo>
                    <a:pt x="0" y="96111"/>
                  </a:lnTo>
                  <a:lnTo>
                    <a:pt x="0" y="12000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181" name="Shape 181"/>
          <p:cNvSpPr/>
          <p:nvPr/>
        </p:nvSpPr>
        <p:spPr>
          <a:xfrm>
            <a:off x="544451" y="4851855"/>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sp>
        <p:nvSpPr>
          <p:cNvPr id="182" name="Shape 182"/>
          <p:cNvSpPr txBox="1"/>
          <p:nvPr>
            <p:ph idx="12" type="sldNum"/>
          </p:nvPr>
        </p:nvSpPr>
        <p:spPr>
          <a:xfrm>
            <a:off x="8796338" y="4854593"/>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
        <p:nvSpPr>
          <p:cNvPr id="183" name="Shape 183"/>
          <p:cNvSpPr txBox="1"/>
          <p:nvPr>
            <p:ph idx="2" type="body"/>
          </p:nvPr>
        </p:nvSpPr>
        <p:spPr>
          <a:xfrm>
            <a:off x="3304587" y="1620706"/>
            <a:ext cx="5286723" cy="2883548"/>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184" name="Shape 184"/>
          <p:cNvSpPr txBox="1"/>
          <p:nvPr>
            <p:ph idx="3" type="body"/>
          </p:nvPr>
        </p:nvSpPr>
        <p:spPr>
          <a:xfrm>
            <a:off x="3304587" y="1249296"/>
            <a:ext cx="5225160" cy="273570"/>
          </a:xfrm>
          <a:prstGeom prst="rect">
            <a:avLst/>
          </a:prstGeom>
          <a:noFill/>
          <a:ln>
            <a:noFill/>
          </a:ln>
        </p:spPr>
        <p:txBody>
          <a:bodyPr anchorCtr="0" anchor="ctr"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copy">
  <p:cSld name="Thank You copy">
    <p:spTree>
      <p:nvGrpSpPr>
        <p:cNvPr id="185" name="Shape 185"/>
        <p:cNvGrpSpPr/>
        <p:nvPr/>
      </p:nvGrpSpPr>
      <p:grpSpPr>
        <a:xfrm>
          <a:off x="0" y="0"/>
          <a:ext cx="0" cy="0"/>
          <a:chOff x="0" y="0"/>
          <a:chExt cx="0" cy="0"/>
        </a:xfrm>
      </p:grpSpPr>
      <p:pic>
        <p:nvPicPr>
          <p:cNvPr descr="image12.jpg" id="186" name="Shape 186"/>
          <p:cNvPicPr preferRelativeResize="0"/>
          <p:nvPr/>
        </p:nvPicPr>
        <p:blipFill rotWithShape="1">
          <a:blip r:embed="rId2">
            <a:alphaModFix/>
          </a:blip>
          <a:srcRect b="0" l="0" r="0" t="0"/>
          <a:stretch/>
        </p:blipFill>
        <p:spPr>
          <a:xfrm>
            <a:off x="0" y="0"/>
            <a:ext cx="9144001" cy="5143500"/>
          </a:xfrm>
          <a:prstGeom prst="rect">
            <a:avLst/>
          </a:prstGeom>
          <a:noFill/>
          <a:ln>
            <a:noFill/>
          </a:ln>
        </p:spPr>
      </p:pic>
      <p:sp>
        <p:nvSpPr>
          <p:cNvPr id="187" name="Shape 187"/>
          <p:cNvSpPr/>
          <p:nvPr/>
        </p:nvSpPr>
        <p:spPr>
          <a:xfrm>
            <a:off x="2802612" y="1931669"/>
            <a:ext cx="3468648" cy="824865"/>
          </a:xfrm>
          <a:prstGeom prst="rect">
            <a:avLst/>
          </a:prstGeom>
          <a:noFill/>
          <a:ln>
            <a:noFill/>
          </a:ln>
        </p:spPr>
        <p:txBody>
          <a:bodyPr anchorCtr="0" anchor="t" bIns="45725" lIns="45725" spcFirstLastPara="1" rIns="45725" wrap="square" tIns="45725">
            <a:noAutofit/>
          </a:bodyPr>
          <a:lstStyle/>
          <a:p>
            <a:pPr indent="0" lvl="0" marL="0" marR="0" rtl="0" algn="l">
              <a:lnSpc>
                <a:spcPct val="90000"/>
              </a:lnSpc>
              <a:spcBef>
                <a:spcPts val="0"/>
              </a:spcBef>
              <a:spcAft>
                <a:spcPts val="0"/>
              </a:spcAft>
              <a:buClr>
                <a:srgbClr val="000000"/>
              </a:buClr>
              <a:buSzPts val="4800"/>
              <a:buFont typeface="Tahoma"/>
              <a:buNone/>
            </a:pPr>
            <a:r>
              <a:rPr b="1" i="0" lang="en" sz="4800" u="none" cap="none" strike="noStrike">
                <a:solidFill>
                  <a:srgbClr val="000000"/>
                </a:solidFill>
                <a:latin typeface="Tahoma"/>
                <a:ea typeface="Tahoma"/>
                <a:cs typeface="Tahoma"/>
                <a:sym typeface="Tahoma"/>
              </a:rPr>
              <a:t>Thank you.</a:t>
            </a:r>
            <a:endParaRPr sz="500"/>
          </a:p>
        </p:txBody>
      </p:sp>
      <p:sp>
        <p:nvSpPr>
          <p:cNvPr id="188" name="Shape 188"/>
          <p:cNvSpPr/>
          <p:nvPr/>
        </p:nvSpPr>
        <p:spPr>
          <a:xfrm>
            <a:off x="4665982" y="4619104"/>
            <a:ext cx="1418434" cy="239078"/>
          </a:xfrm>
          <a:prstGeom prst="rect">
            <a:avLst/>
          </a:prstGeom>
          <a:noFill/>
          <a:ln>
            <a:noFill/>
          </a:ln>
        </p:spPr>
        <p:txBody>
          <a:bodyPr anchorCtr="0" anchor="t" bIns="45725" lIns="45725" spcFirstLastPara="1" rIns="45725" wrap="square" tIns="45725">
            <a:noAutofit/>
          </a:bodyPr>
          <a:lstStyle/>
          <a:p>
            <a:pPr indent="0" lvl="0" marL="0" marR="0" rtl="0" algn="l">
              <a:lnSpc>
                <a:spcPct val="90000"/>
              </a:lnSpc>
              <a:spcBef>
                <a:spcPts val="0"/>
              </a:spcBef>
              <a:spcAft>
                <a:spcPts val="0"/>
              </a:spcAft>
              <a:buClr>
                <a:srgbClr val="000000"/>
              </a:buClr>
              <a:buSzPts val="1000"/>
              <a:buFont typeface="Verdana"/>
              <a:buNone/>
            </a:pPr>
            <a:r>
              <a:rPr b="0" i="0" lang="en" sz="1000" u="none" cap="none" strike="noStrike">
                <a:solidFill>
                  <a:srgbClr val="000000"/>
                </a:solidFill>
                <a:latin typeface="Verdana"/>
                <a:ea typeface="Verdana"/>
                <a:cs typeface="Verdana"/>
                <a:sym typeface="Verdana"/>
              </a:rPr>
              <a:t>hello@hashicorp.com</a:t>
            </a:r>
            <a:endParaRPr sz="500"/>
          </a:p>
        </p:txBody>
      </p:sp>
      <p:sp>
        <p:nvSpPr>
          <p:cNvPr id="189" name="Shape 189"/>
          <p:cNvSpPr/>
          <p:nvPr/>
        </p:nvSpPr>
        <p:spPr>
          <a:xfrm>
            <a:off x="3189905" y="4619104"/>
            <a:ext cx="1344187" cy="239078"/>
          </a:xfrm>
          <a:prstGeom prst="rect">
            <a:avLst/>
          </a:prstGeom>
          <a:noFill/>
          <a:ln>
            <a:noFill/>
          </a:ln>
        </p:spPr>
        <p:txBody>
          <a:bodyPr anchorCtr="0" anchor="t" bIns="45725" lIns="45725" spcFirstLastPara="1" rIns="45725" wrap="square" tIns="45725">
            <a:noAutofit/>
          </a:bodyPr>
          <a:lstStyle/>
          <a:p>
            <a:pPr indent="0" lvl="0" marL="0" marR="0" rtl="0" algn="r">
              <a:lnSpc>
                <a:spcPct val="90000"/>
              </a:lnSpc>
              <a:spcBef>
                <a:spcPts val="0"/>
              </a:spcBef>
              <a:spcAft>
                <a:spcPts val="0"/>
              </a:spcAft>
              <a:buClr>
                <a:srgbClr val="000000"/>
              </a:buClr>
              <a:buSzPts val="1000"/>
              <a:buFont typeface="Verdana"/>
              <a:buNone/>
            </a:pPr>
            <a:r>
              <a:rPr b="0" i="0" lang="en" sz="1000" u="none" cap="none" strike="noStrike">
                <a:solidFill>
                  <a:srgbClr val="000000"/>
                </a:solidFill>
                <a:latin typeface="Verdana"/>
                <a:ea typeface="Verdana"/>
                <a:cs typeface="Verdana"/>
                <a:sym typeface="Verdana"/>
              </a:rPr>
              <a:t>www.hashicorp.com</a:t>
            </a:r>
            <a:endParaRPr sz="500"/>
          </a:p>
        </p:txBody>
      </p:sp>
      <p:pic>
        <p:nvPicPr>
          <p:cNvPr descr="image29.png" id="190" name="Shape 190"/>
          <p:cNvPicPr preferRelativeResize="0"/>
          <p:nvPr/>
        </p:nvPicPr>
        <p:blipFill rotWithShape="1">
          <a:blip r:embed="rId3">
            <a:alphaModFix/>
          </a:blip>
          <a:srcRect b="0" l="0" r="0" t="0"/>
          <a:stretch/>
        </p:blipFill>
        <p:spPr>
          <a:xfrm>
            <a:off x="3949731" y="3376310"/>
            <a:ext cx="1244538" cy="1244538"/>
          </a:xfrm>
          <a:prstGeom prst="rect">
            <a:avLst/>
          </a:prstGeom>
          <a:noFill/>
          <a:ln>
            <a:noFill/>
          </a:ln>
        </p:spPr>
      </p:pic>
      <p:sp>
        <p:nvSpPr>
          <p:cNvPr id="191" name="Shape 191"/>
          <p:cNvSpPr txBox="1"/>
          <p:nvPr>
            <p:ph idx="12" type="sldNum"/>
          </p:nvPr>
        </p:nvSpPr>
        <p:spPr>
          <a:xfrm>
            <a:off x="4419600" y="4628674"/>
            <a:ext cx="2133600" cy="277178"/>
          </a:xfrm>
          <a:prstGeom prst="rect">
            <a:avLst/>
          </a:prstGeom>
          <a:noFill/>
          <a:ln>
            <a:noFill/>
          </a:ln>
        </p:spPr>
        <p:txBody>
          <a:bodyPr anchorCtr="0" anchor="ctr" bIns="45725" lIns="45725" spcFirstLastPara="1" rIns="45725" wrap="square" tIns="45725">
            <a:noAutofit/>
          </a:bodyPr>
          <a:lstStyle>
            <a:lvl1pPr indent="0" lvl="0"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w/2 LINE TITLE Blank">
  <p:cSld name="Body w/2 LINE TITLE Blank">
    <p:spTree>
      <p:nvGrpSpPr>
        <p:cNvPr id="192" name="Shape 192"/>
        <p:cNvGrpSpPr/>
        <p:nvPr/>
      </p:nvGrpSpPr>
      <p:grpSpPr>
        <a:xfrm>
          <a:off x="0" y="0"/>
          <a:ext cx="0" cy="0"/>
          <a:chOff x="0" y="0"/>
          <a:chExt cx="0" cy="0"/>
        </a:xfrm>
      </p:grpSpPr>
      <p:pic>
        <p:nvPicPr>
          <p:cNvPr descr="image18.jpg" id="193" name="Shape 193"/>
          <p:cNvPicPr preferRelativeResize="0"/>
          <p:nvPr/>
        </p:nvPicPr>
        <p:blipFill rotWithShape="1">
          <a:blip r:embed="rId2">
            <a:alphaModFix amt="34000"/>
          </a:blip>
          <a:srcRect b="0" l="0" r="0" t="0"/>
          <a:stretch/>
        </p:blipFill>
        <p:spPr>
          <a:xfrm>
            <a:off x="0" y="0"/>
            <a:ext cx="9144001" cy="5143500"/>
          </a:xfrm>
          <a:prstGeom prst="rect">
            <a:avLst/>
          </a:prstGeom>
          <a:noFill/>
          <a:ln>
            <a:noFill/>
          </a:ln>
        </p:spPr>
      </p:pic>
      <p:sp>
        <p:nvSpPr>
          <p:cNvPr id="194" name="Shape 194"/>
          <p:cNvSpPr/>
          <p:nvPr/>
        </p:nvSpPr>
        <p:spPr>
          <a:xfrm>
            <a:off x="440690" y="293915"/>
            <a:ext cx="8258810" cy="4430487"/>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195" name="Shape 195"/>
          <p:cNvSpPr/>
          <p:nvPr/>
        </p:nvSpPr>
        <p:spPr>
          <a:xfrm flipH="1">
            <a:off x="390523" y="0"/>
            <a:ext cx="50165" cy="5143501"/>
          </a:xfrm>
          <a:prstGeom prst="rect">
            <a:avLst/>
          </a:prstGeom>
          <a:solidFill>
            <a:srgbClr val="F2F2F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sp>
        <p:nvSpPr>
          <p:cNvPr id="196" name="Shape 196"/>
          <p:cNvSpPr/>
          <p:nvPr/>
        </p:nvSpPr>
        <p:spPr>
          <a:xfrm flipH="1">
            <a:off x="390523" y="293840"/>
            <a:ext cx="50164" cy="959675"/>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sp>
        <p:nvSpPr>
          <p:cNvPr id="197" name="Shape 197"/>
          <p:cNvSpPr txBox="1"/>
          <p:nvPr>
            <p:ph type="title"/>
          </p:nvPr>
        </p:nvSpPr>
        <p:spPr>
          <a:xfrm>
            <a:off x="544451" y="293840"/>
            <a:ext cx="8155049" cy="959675"/>
          </a:xfrm>
          <a:prstGeom prst="rect">
            <a:avLst/>
          </a:prstGeom>
          <a:noFill/>
          <a:ln>
            <a:noFill/>
          </a:ln>
        </p:spPr>
        <p:txBody>
          <a:bodyPr anchorCtr="0" anchor="t" bIns="34275" lIns="34275" spcFirstLastPara="1" rIns="34275" wrap="square" tIns="34275"/>
          <a:lstStyle>
            <a:lvl1pPr indent="0" lvl="0" marL="0" marR="0" rtl="0" algn="l">
              <a:lnSpc>
                <a:spcPct val="100000"/>
              </a:lnSpc>
              <a:spcBef>
                <a:spcPts val="700"/>
              </a:spcBef>
              <a:spcAft>
                <a:spcPts val="0"/>
              </a:spcAft>
              <a:buClr>
                <a:srgbClr val="000000"/>
              </a:buClr>
              <a:buSzPts val="2800"/>
              <a:buFont typeface="Tahoma"/>
              <a:buNone/>
              <a:defRPr b="1" i="0" sz="2800" u="none" cap="none" strike="noStrike">
                <a:solidFill>
                  <a:srgbClr val="000000"/>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grpSp>
        <p:nvGrpSpPr>
          <p:cNvPr id="198" name="Shape 198"/>
          <p:cNvGrpSpPr/>
          <p:nvPr/>
        </p:nvGrpSpPr>
        <p:grpSpPr>
          <a:xfrm>
            <a:off x="8476447" y="4797397"/>
            <a:ext cx="223053" cy="236055"/>
            <a:chOff x="0" y="0"/>
            <a:chExt cx="594806" cy="629478"/>
          </a:xfrm>
        </p:grpSpPr>
        <p:sp>
          <p:nvSpPr>
            <p:cNvPr id="199" name="Shape 199"/>
            <p:cNvSpPr/>
            <p:nvPr/>
          </p:nvSpPr>
          <p:spPr>
            <a:xfrm>
              <a:off x="0" y="0"/>
              <a:ext cx="247689" cy="539957"/>
            </a:xfrm>
            <a:custGeom>
              <a:pathLst>
                <a:path extrusionOk="0" h="120000" w="120000">
                  <a:moveTo>
                    <a:pt x="120000" y="0"/>
                  </a:moveTo>
                  <a:lnTo>
                    <a:pt x="0" y="31766"/>
                  </a:lnTo>
                  <a:lnTo>
                    <a:pt x="0" y="108044"/>
                  </a:lnTo>
                  <a:lnTo>
                    <a:pt x="45083" y="120000"/>
                  </a:lnTo>
                  <a:lnTo>
                    <a:pt x="45083" y="43722"/>
                  </a:lnTo>
                  <a:lnTo>
                    <a:pt x="120000" y="23905"/>
                  </a:lnTo>
                  <a:lnTo>
                    <a:pt x="120000"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200" name="Shape 200"/>
            <p:cNvSpPr/>
            <p:nvPr/>
          </p:nvSpPr>
          <p:spPr>
            <a:xfrm>
              <a:off x="154628" y="0"/>
              <a:ext cx="285550" cy="629124"/>
            </a:xfrm>
            <a:custGeom>
              <a:pathLst>
                <a:path extrusionOk="0" h="120000" w="120000">
                  <a:moveTo>
                    <a:pt x="80744" y="0"/>
                  </a:moveTo>
                  <a:lnTo>
                    <a:pt x="80744" y="52105"/>
                  </a:lnTo>
                  <a:lnTo>
                    <a:pt x="39105" y="52105"/>
                  </a:lnTo>
                  <a:lnTo>
                    <a:pt x="39105" y="32733"/>
                  </a:lnTo>
                  <a:lnTo>
                    <a:pt x="0" y="42994"/>
                  </a:lnTo>
                  <a:lnTo>
                    <a:pt x="0" y="109738"/>
                  </a:lnTo>
                  <a:lnTo>
                    <a:pt x="39105" y="120000"/>
                  </a:lnTo>
                  <a:lnTo>
                    <a:pt x="39105" y="68033"/>
                  </a:lnTo>
                  <a:lnTo>
                    <a:pt x="80744" y="68033"/>
                  </a:lnTo>
                  <a:lnTo>
                    <a:pt x="80744" y="87333"/>
                  </a:lnTo>
                  <a:lnTo>
                    <a:pt x="120000" y="77077"/>
                  </a:lnTo>
                  <a:lnTo>
                    <a:pt x="120000" y="10261"/>
                  </a:lnTo>
                  <a:lnTo>
                    <a:pt x="80744"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201" name="Shape 201"/>
            <p:cNvSpPr/>
            <p:nvPr/>
          </p:nvSpPr>
          <p:spPr>
            <a:xfrm>
              <a:off x="346763" y="89167"/>
              <a:ext cx="248043" cy="540311"/>
            </a:xfrm>
            <a:custGeom>
              <a:pathLst>
                <a:path extrusionOk="0" h="120000" w="120000">
                  <a:moveTo>
                    <a:pt x="0" y="120000"/>
                  </a:moveTo>
                  <a:lnTo>
                    <a:pt x="120000" y="88250"/>
                  </a:lnTo>
                  <a:lnTo>
                    <a:pt x="120000" y="11944"/>
                  </a:lnTo>
                  <a:lnTo>
                    <a:pt x="74977" y="0"/>
                  </a:lnTo>
                  <a:lnTo>
                    <a:pt x="74977" y="76305"/>
                  </a:lnTo>
                  <a:lnTo>
                    <a:pt x="0" y="96111"/>
                  </a:lnTo>
                  <a:lnTo>
                    <a:pt x="0" y="12000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202" name="Shape 202"/>
          <p:cNvSpPr txBox="1"/>
          <p:nvPr/>
        </p:nvSpPr>
        <p:spPr>
          <a:xfrm>
            <a:off x="544451" y="4851855"/>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sp>
        <p:nvSpPr>
          <p:cNvPr id="203" name="Shape 203"/>
          <p:cNvSpPr txBox="1"/>
          <p:nvPr>
            <p:ph idx="12" type="sldNum"/>
          </p:nvPr>
        </p:nvSpPr>
        <p:spPr>
          <a:xfrm>
            <a:off x="8796337" y="4854593"/>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Terraform Color">
  <p:cSld name="Title Slide - Terraform Color">
    <p:spTree>
      <p:nvGrpSpPr>
        <p:cNvPr id="204" name="Shape 204"/>
        <p:cNvGrpSpPr/>
        <p:nvPr/>
      </p:nvGrpSpPr>
      <p:grpSpPr>
        <a:xfrm>
          <a:off x="0" y="0"/>
          <a:ext cx="0" cy="0"/>
          <a:chOff x="0" y="0"/>
          <a:chExt cx="0" cy="0"/>
        </a:xfrm>
      </p:grpSpPr>
      <p:pic>
        <p:nvPicPr>
          <p:cNvPr descr="image5.png" id="205" name="Shape 205"/>
          <p:cNvPicPr preferRelativeResize="0"/>
          <p:nvPr/>
        </p:nvPicPr>
        <p:blipFill rotWithShape="1">
          <a:blip r:embed="rId2">
            <a:alphaModFix/>
          </a:blip>
          <a:srcRect b="961" l="330" r="0" t="0"/>
          <a:stretch/>
        </p:blipFill>
        <p:spPr>
          <a:xfrm>
            <a:off x="142" y="945"/>
            <a:ext cx="9143867" cy="5141637"/>
          </a:xfrm>
          <a:prstGeom prst="rect">
            <a:avLst/>
          </a:prstGeom>
          <a:noFill/>
          <a:ln>
            <a:noFill/>
          </a:ln>
        </p:spPr>
      </p:pic>
      <p:sp>
        <p:nvSpPr>
          <p:cNvPr id="206" name="Shape 206"/>
          <p:cNvSpPr/>
          <p:nvPr/>
        </p:nvSpPr>
        <p:spPr>
          <a:xfrm>
            <a:off x="638128" y="3242"/>
            <a:ext cx="4814570" cy="3987685"/>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207" name="Shape 207"/>
          <p:cNvSpPr txBox="1"/>
          <p:nvPr>
            <p:ph type="title"/>
          </p:nvPr>
        </p:nvSpPr>
        <p:spPr>
          <a:xfrm>
            <a:off x="1426163" y="2055803"/>
            <a:ext cx="3238501" cy="1031894"/>
          </a:xfrm>
          <a:prstGeom prst="rect">
            <a:avLst/>
          </a:prstGeom>
          <a:noFill/>
          <a:ln>
            <a:noFill/>
          </a:ln>
        </p:spPr>
        <p:txBody>
          <a:bodyPr anchorCtr="0" anchor="ctr" bIns="34275" lIns="34275" spcFirstLastPara="1" rIns="34275" wrap="square" tIns="34275"/>
          <a:lstStyle>
            <a:lvl1pPr indent="0" lvl="0" marL="0" marR="0" rtl="0" algn="ctr">
              <a:lnSpc>
                <a:spcPct val="90000"/>
              </a:lnSpc>
              <a:spcBef>
                <a:spcPts val="900"/>
              </a:spcBef>
              <a:spcAft>
                <a:spcPts val="0"/>
              </a:spcAft>
              <a:buClr>
                <a:srgbClr val="000000"/>
              </a:buClr>
              <a:buSzPts val="3200"/>
              <a:buFont typeface="Tahoma"/>
              <a:buNone/>
              <a:defRPr b="1" i="0" sz="3200" u="none" cap="none" strike="noStrike">
                <a:solidFill>
                  <a:srgbClr val="000000"/>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208" name="Shape 208"/>
          <p:cNvSpPr/>
          <p:nvPr/>
        </p:nvSpPr>
        <p:spPr>
          <a:xfrm>
            <a:off x="876300" y="4822195"/>
            <a:ext cx="1616808" cy="10477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FABAB"/>
              </a:buClr>
              <a:buSzPts val="700"/>
              <a:buFont typeface="Verdana"/>
              <a:buNone/>
            </a:pPr>
            <a:r>
              <a:rPr b="0" i="0" lang="en" sz="700" u="none" cap="none" strike="noStrike">
                <a:solidFill>
                  <a:srgbClr val="AFABAB"/>
                </a:solidFill>
                <a:latin typeface="Verdana"/>
                <a:ea typeface="Verdana"/>
                <a:cs typeface="Verdana"/>
                <a:sym typeface="Verdana"/>
              </a:rPr>
              <a:t>Copyright © 2017 HashiCorp</a:t>
            </a:r>
            <a:endParaRPr sz="500"/>
          </a:p>
        </p:txBody>
      </p:sp>
      <p:sp>
        <p:nvSpPr>
          <p:cNvPr id="209" name="Shape 209"/>
          <p:cNvSpPr txBox="1"/>
          <p:nvPr>
            <p:ph idx="12" type="sldNum"/>
          </p:nvPr>
        </p:nvSpPr>
        <p:spPr>
          <a:xfrm>
            <a:off x="4419600" y="4628674"/>
            <a:ext cx="2133600" cy="277178"/>
          </a:xfrm>
          <a:prstGeom prst="rect">
            <a:avLst/>
          </a:prstGeom>
          <a:noFill/>
          <a:ln>
            <a:noFill/>
          </a:ln>
        </p:spPr>
        <p:txBody>
          <a:bodyPr anchorCtr="0" anchor="ctr" bIns="45725" lIns="45725" spcFirstLastPara="1" rIns="45725" wrap="square" tIns="45725">
            <a:noAutofit/>
          </a:bodyPr>
          <a:lstStyle>
            <a:lvl1pPr indent="0" lvl="0"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Canopy">
  <p:cSld name="Title Slide - Canopy">
    <p:bg>
      <p:bgPr>
        <a:solidFill>
          <a:srgbClr val="000000"/>
        </a:solidFill>
      </p:bgPr>
    </p:bg>
    <p:spTree>
      <p:nvGrpSpPr>
        <p:cNvPr id="210" name="Shape 210"/>
        <p:cNvGrpSpPr/>
        <p:nvPr/>
      </p:nvGrpSpPr>
      <p:grpSpPr>
        <a:xfrm>
          <a:off x="0" y="0"/>
          <a:ext cx="0" cy="0"/>
          <a:chOff x="0" y="0"/>
          <a:chExt cx="0" cy="0"/>
        </a:xfrm>
      </p:grpSpPr>
      <p:pic>
        <p:nvPicPr>
          <p:cNvPr descr="image1.jpg" id="211" name="Shape 211"/>
          <p:cNvPicPr preferRelativeResize="0"/>
          <p:nvPr/>
        </p:nvPicPr>
        <p:blipFill rotWithShape="1">
          <a:blip r:embed="rId2">
            <a:alphaModFix/>
          </a:blip>
          <a:srcRect b="0" l="0" r="0" t="0"/>
          <a:stretch/>
        </p:blipFill>
        <p:spPr>
          <a:xfrm>
            <a:off x="0" y="0"/>
            <a:ext cx="9144001" cy="5143500"/>
          </a:xfrm>
          <a:prstGeom prst="rect">
            <a:avLst/>
          </a:prstGeom>
          <a:noFill/>
          <a:ln>
            <a:noFill/>
          </a:ln>
        </p:spPr>
      </p:pic>
      <p:sp>
        <p:nvSpPr>
          <p:cNvPr id="212" name="Shape 212"/>
          <p:cNvSpPr/>
          <p:nvPr/>
        </p:nvSpPr>
        <p:spPr>
          <a:xfrm>
            <a:off x="638128" y="1155815"/>
            <a:ext cx="4814570" cy="3987685"/>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213" name="Shape 213"/>
          <p:cNvSpPr/>
          <p:nvPr/>
        </p:nvSpPr>
        <p:spPr>
          <a:xfrm>
            <a:off x="1071173" y="520394"/>
            <a:ext cx="1102068" cy="1155701"/>
          </a:xfrm>
          <a:prstGeom prst="rect">
            <a:avLst/>
          </a:prstGeom>
          <a:solidFill>
            <a:schemeClr val="accent2"/>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214" name="Shape 214"/>
          <p:cNvSpPr/>
          <p:nvPr/>
        </p:nvSpPr>
        <p:spPr>
          <a:xfrm>
            <a:off x="876300" y="4822195"/>
            <a:ext cx="1608993" cy="10477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4546A"/>
              </a:buClr>
              <a:buSzPts val="700"/>
              <a:buFont typeface="Verdana"/>
              <a:buNone/>
            </a:pPr>
            <a:r>
              <a:rPr b="0" i="0" lang="en" sz="700" u="none" cap="none" strike="noStrike">
                <a:solidFill>
                  <a:srgbClr val="44546A"/>
                </a:solidFill>
                <a:latin typeface="Verdana"/>
                <a:ea typeface="Verdana"/>
                <a:cs typeface="Verdana"/>
                <a:sym typeface="Verdana"/>
              </a:rPr>
              <a:t>Copyright © 2017 HashiCorp</a:t>
            </a:r>
            <a:endParaRPr sz="500"/>
          </a:p>
        </p:txBody>
      </p:sp>
      <p:pic>
        <p:nvPicPr>
          <p:cNvPr descr="image2.png" id="215" name="Shape 215"/>
          <p:cNvPicPr preferRelativeResize="0"/>
          <p:nvPr/>
        </p:nvPicPr>
        <p:blipFill rotWithShape="1">
          <a:blip r:embed="rId3">
            <a:alphaModFix/>
          </a:blip>
          <a:srcRect b="0" l="0" r="0" t="0"/>
          <a:stretch/>
        </p:blipFill>
        <p:spPr>
          <a:xfrm>
            <a:off x="1168588" y="681643"/>
            <a:ext cx="890612" cy="890610"/>
          </a:xfrm>
          <a:prstGeom prst="rect">
            <a:avLst/>
          </a:prstGeom>
          <a:noFill/>
          <a:ln>
            <a:noFill/>
          </a:ln>
        </p:spPr>
      </p:pic>
      <p:sp>
        <p:nvSpPr>
          <p:cNvPr id="216" name="Shape 216"/>
          <p:cNvSpPr txBox="1"/>
          <p:nvPr>
            <p:ph type="title"/>
          </p:nvPr>
        </p:nvSpPr>
        <p:spPr>
          <a:xfrm>
            <a:off x="876300" y="1971675"/>
            <a:ext cx="4324350" cy="1847850"/>
          </a:xfrm>
          <a:prstGeom prst="rect">
            <a:avLst/>
          </a:prstGeom>
          <a:noFill/>
          <a:ln>
            <a:noFill/>
          </a:ln>
        </p:spPr>
        <p:txBody>
          <a:bodyPr anchorCtr="0" anchor="b" bIns="34275" lIns="34275" spcFirstLastPara="1" rIns="34275" wrap="square" tIns="34275"/>
          <a:lstStyle>
            <a:lvl1pPr indent="0" lvl="0" marL="0" marR="0" rtl="0" algn="l">
              <a:lnSpc>
                <a:spcPct val="90000"/>
              </a:lnSpc>
              <a:spcBef>
                <a:spcPts val="900"/>
              </a:spcBef>
              <a:spcAft>
                <a:spcPts val="0"/>
              </a:spcAft>
              <a:buClr>
                <a:srgbClr val="FFFFFF"/>
              </a:buClr>
              <a:buSzPts val="3200"/>
              <a:buFont typeface="Tahoma"/>
              <a:buNone/>
              <a:defRPr b="1" i="0" sz="3200" u="none" cap="none" strike="noStrike">
                <a:solidFill>
                  <a:srgbClr val="FFFFFF"/>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217" name="Shape 217"/>
          <p:cNvSpPr txBox="1"/>
          <p:nvPr>
            <p:ph idx="1" type="body"/>
          </p:nvPr>
        </p:nvSpPr>
        <p:spPr>
          <a:xfrm>
            <a:off x="876300" y="3905250"/>
            <a:ext cx="4324350" cy="890610"/>
          </a:xfrm>
          <a:prstGeom prst="rect">
            <a:avLst/>
          </a:prstGeom>
          <a:noFill/>
          <a:ln>
            <a:noFill/>
          </a:ln>
        </p:spPr>
        <p:txBody>
          <a:bodyPr anchorCtr="0" anchor="t" bIns="34275" lIns="34275" spcFirstLastPara="1" rIns="34275" wrap="square" tIns="34275"/>
          <a:lstStyle>
            <a:lvl1pPr indent="-228600" lvl="0" marL="457200" marR="0" rtl="0" algn="l">
              <a:lnSpc>
                <a:spcPct val="90000"/>
              </a:lnSpc>
              <a:spcBef>
                <a:spcPts val="1000"/>
              </a:spcBef>
              <a:spcAft>
                <a:spcPts val="0"/>
              </a:spcAft>
              <a:buClr>
                <a:srgbClr val="8497B0"/>
              </a:buClr>
              <a:buSzPts val="1600"/>
              <a:buFont typeface="Arial"/>
              <a:buNone/>
              <a:defRPr b="0" i="0" sz="1600" u="none" cap="none" strike="noStrike">
                <a:solidFill>
                  <a:srgbClr val="8497B0"/>
                </a:solidFill>
                <a:latin typeface="Verdana"/>
                <a:ea typeface="Verdana"/>
                <a:cs typeface="Verdana"/>
                <a:sym typeface="Verdana"/>
              </a:defRPr>
            </a:lvl1pPr>
            <a:lvl2pPr indent="-228600" lvl="1" marL="914400" marR="0" rtl="0" algn="l">
              <a:lnSpc>
                <a:spcPct val="90000"/>
              </a:lnSpc>
              <a:spcBef>
                <a:spcPts val="1000"/>
              </a:spcBef>
              <a:spcAft>
                <a:spcPts val="0"/>
              </a:spcAft>
              <a:buClr>
                <a:srgbClr val="8497B0"/>
              </a:buClr>
              <a:buSzPts val="1600"/>
              <a:buFont typeface="Arial"/>
              <a:buNone/>
              <a:defRPr b="0" i="0" sz="1600" u="none" cap="none" strike="noStrike">
                <a:solidFill>
                  <a:srgbClr val="8497B0"/>
                </a:solidFill>
                <a:latin typeface="Verdana"/>
                <a:ea typeface="Verdana"/>
                <a:cs typeface="Verdana"/>
                <a:sym typeface="Verdana"/>
              </a:defRPr>
            </a:lvl2pPr>
            <a:lvl3pPr indent="-330200" lvl="2" marL="1371600" marR="0" rtl="0" algn="l">
              <a:lnSpc>
                <a:spcPct val="90000"/>
              </a:lnSpc>
              <a:spcBef>
                <a:spcPts val="1000"/>
              </a:spcBef>
              <a:spcAft>
                <a:spcPts val="0"/>
              </a:spcAft>
              <a:buClr>
                <a:srgbClr val="8497B0"/>
              </a:buClr>
              <a:buSzPts val="1600"/>
              <a:buFont typeface="Arial"/>
              <a:buChar char="•"/>
              <a:defRPr b="0" i="0" sz="1600" u="none" cap="none" strike="noStrike">
                <a:solidFill>
                  <a:srgbClr val="8497B0"/>
                </a:solidFill>
                <a:latin typeface="Verdana"/>
                <a:ea typeface="Verdana"/>
                <a:cs typeface="Verdana"/>
                <a:sym typeface="Verdana"/>
              </a:defRPr>
            </a:lvl3pPr>
            <a:lvl4pPr indent="-330200" lvl="3" marL="1828800" marR="0" rtl="0" algn="l">
              <a:lnSpc>
                <a:spcPct val="90000"/>
              </a:lnSpc>
              <a:spcBef>
                <a:spcPts val="1000"/>
              </a:spcBef>
              <a:spcAft>
                <a:spcPts val="0"/>
              </a:spcAft>
              <a:buClr>
                <a:srgbClr val="8497B0"/>
              </a:buClr>
              <a:buSzPts val="1600"/>
              <a:buFont typeface="Arial"/>
              <a:buChar char="•"/>
              <a:defRPr b="0" i="0" sz="1600" u="none" cap="none" strike="noStrike">
                <a:solidFill>
                  <a:srgbClr val="8497B0"/>
                </a:solidFill>
                <a:latin typeface="Verdana"/>
                <a:ea typeface="Verdana"/>
                <a:cs typeface="Verdana"/>
                <a:sym typeface="Verdana"/>
              </a:defRPr>
            </a:lvl4pPr>
            <a:lvl5pPr indent="-330200" lvl="4" marL="2286000" marR="0" rtl="0" algn="l">
              <a:lnSpc>
                <a:spcPct val="90000"/>
              </a:lnSpc>
              <a:spcBef>
                <a:spcPts val="1000"/>
              </a:spcBef>
              <a:spcAft>
                <a:spcPts val="0"/>
              </a:spcAft>
              <a:buClr>
                <a:srgbClr val="8497B0"/>
              </a:buClr>
              <a:buSzPts val="1600"/>
              <a:buFont typeface="Arial"/>
              <a:buChar char="•"/>
              <a:defRPr b="0" i="0" sz="1600" u="none" cap="none" strike="noStrike">
                <a:solidFill>
                  <a:srgbClr val="8497B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218" name="Shape 218"/>
          <p:cNvSpPr txBox="1"/>
          <p:nvPr>
            <p:ph idx="12" type="sldNum"/>
          </p:nvPr>
        </p:nvSpPr>
        <p:spPr>
          <a:xfrm>
            <a:off x="4419600" y="4628674"/>
            <a:ext cx="2133600" cy="277178"/>
          </a:xfrm>
          <a:prstGeom prst="rect">
            <a:avLst/>
          </a:prstGeom>
          <a:noFill/>
          <a:ln>
            <a:noFill/>
          </a:ln>
        </p:spPr>
        <p:txBody>
          <a:bodyPr anchorCtr="0" anchor="ctr" bIns="45725" lIns="45725" spcFirstLastPara="1" rIns="45725" wrap="square" tIns="45725">
            <a:noAutofit/>
          </a:bodyPr>
          <a:lstStyle>
            <a:lvl1pPr indent="0" lvl="0"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Rise">
  <p:cSld name="Title Slide - Rise">
    <p:bg>
      <p:bgPr>
        <a:solidFill>
          <a:srgbClr val="000000"/>
        </a:solidFill>
      </p:bgPr>
    </p:bg>
    <p:spTree>
      <p:nvGrpSpPr>
        <p:cNvPr id="219" name="Shape 219"/>
        <p:cNvGrpSpPr/>
        <p:nvPr/>
      </p:nvGrpSpPr>
      <p:grpSpPr>
        <a:xfrm>
          <a:off x="0" y="0"/>
          <a:ext cx="0" cy="0"/>
          <a:chOff x="0" y="0"/>
          <a:chExt cx="0" cy="0"/>
        </a:xfrm>
      </p:grpSpPr>
      <p:pic>
        <p:nvPicPr>
          <p:cNvPr descr="image3.jpg" id="220" name="Shape 220"/>
          <p:cNvPicPr preferRelativeResize="0"/>
          <p:nvPr/>
        </p:nvPicPr>
        <p:blipFill rotWithShape="1">
          <a:blip r:embed="rId2">
            <a:alphaModFix/>
          </a:blip>
          <a:srcRect b="0" l="0" r="0" t="0"/>
          <a:stretch/>
        </p:blipFill>
        <p:spPr>
          <a:xfrm>
            <a:off x="0" y="0"/>
            <a:ext cx="9144001" cy="5143500"/>
          </a:xfrm>
          <a:prstGeom prst="rect">
            <a:avLst/>
          </a:prstGeom>
          <a:noFill/>
          <a:ln>
            <a:noFill/>
          </a:ln>
        </p:spPr>
      </p:pic>
      <p:sp>
        <p:nvSpPr>
          <p:cNvPr id="221" name="Shape 221"/>
          <p:cNvSpPr/>
          <p:nvPr/>
        </p:nvSpPr>
        <p:spPr>
          <a:xfrm>
            <a:off x="638128" y="1155815"/>
            <a:ext cx="4814570" cy="3987685"/>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222" name="Shape 222"/>
          <p:cNvSpPr/>
          <p:nvPr/>
        </p:nvSpPr>
        <p:spPr>
          <a:xfrm>
            <a:off x="1071173" y="520394"/>
            <a:ext cx="1102068" cy="1155701"/>
          </a:xfrm>
          <a:prstGeom prst="rect">
            <a:avLst/>
          </a:prstGeom>
          <a:solidFill>
            <a:schemeClr val="accent2"/>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223" name="Shape 223"/>
          <p:cNvSpPr/>
          <p:nvPr/>
        </p:nvSpPr>
        <p:spPr>
          <a:xfrm>
            <a:off x="876300" y="4822195"/>
            <a:ext cx="1608993" cy="10477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4546A"/>
              </a:buClr>
              <a:buSzPts val="700"/>
              <a:buFont typeface="Verdana"/>
              <a:buNone/>
            </a:pPr>
            <a:r>
              <a:rPr b="0" i="0" lang="en" sz="700" u="none" cap="none" strike="noStrike">
                <a:solidFill>
                  <a:srgbClr val="44546A"/>
                </a:solidFill>
                <a:latin typeface="Verdana"/>
                <a:ea typeface="Verdana"/>
                <a:cs typeface="Verdana"/>
                <a:sym typeface="Verdana"/>
              </a:rPr>
              <a:t>Copyright © 2017 HashiCorp</a:t>
            </a:r>
            <a:endParaRPr sz="500"/>
          </a:p>
        </p:txBody>
      </p:sp>
      <p:pic>
        <p:nvPicPr>
          <p:cNvPr descr="image2.png" id="224" name="Shape 224"/>
          <p:cNvPicPr preferRelativeResize="0"/>
          <p:nvPr/>
        </p:nvPicPr>
        <p:blipFill rotWithShape="1">
          <a:blip r:embed="rId3">
            <a:alphaModFix/>
          </a:blip>
          <a:srcRect b="0" l="0" r="0" t="0"/>
          <a:stretch/>
        </p:blipFill>
        <p:spPr>
          <a:xfrm>
            <a:off x="1168588" y="681643"/>
            <a:ext cx="890612" cy="890610"/>
          </a:xfrm>
          <a:prstGeom prst="rect">
            <a:avLst/>
          </a:prstGeom>
          <a:noFill/>
          <a:ln>
            <a:noFill/>
          </a:ln>
        </p:spPr>
      </p:pic>
      <p:sp>
        <p:nvSpPr>
          <p:cNvPr id="225" name="Shape 225"/>
          <p:cNvSpPr txBox="1"/>
          <p:nvPr>
            <p:ph type="title"/>
          </p:nvPr>
        </p:nvSpPr>
        <p:spPr>
          <a:xfrm>
            <a:off x="876300" y="1971675"/>
            <a:ext cx="4324350" cy="1847850"/>
          </a:xfrm>
          <a:prstGeom prst="rect">
            <a:avLst/>
          </a:prstGeom>
          <a:noFill/>
          <a:ln>
            <a:noFill/>
          </a:ln>
        </p:spPr>
        <p:txBody>
          <a:bodyPr anchorCtr="0" anchor="b" bIns="34275" lIns="34275" spcFirstLastPara="1" rIns="34275" wrap="square" tIns="34275"/>
          <a:lstStyle>
            <a:lvl1pPr indent="0" lvl="0" marL="0" marR="0" rtl="0" algn="l">
              <a:lnSpc>
                <a:spcPct val="90000"/>
              </a:lnSpc>
              <a:spcBef>
                <a:spcPts val="900"/>
              </a:spcBef>
              <a:spcAft>
                <a:spcPts val="0"/>
              </a:spcAft>
              <a:buClr>
                <a:srgbClr val="FFFFFF"/>
              </a:buClr>
              <a:buSzPts val="3200"/>
              <a:buFont typeface="Tahoma"/>
              <a:buNone/>
              <a:defRPr b="1" i="0" sz="3200" u="none" cap="none" strike="noStrike">
                <a:solidFill>
                  <a:srgbClr val="FFFFFF"/>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226" name="Shape 226"/>
          <p:cNvSpPr txBox="1"/>
          <p:nvPr>
            <p:ph idx="1" type="body"/>
          </p:nvPr>
        </p:nvSpPr>
        <p:spPr>
          <a:xfrm>
            <a:off x="876300" y="3905250"/>
            <a:ext cx="4324350" cy="890610"/>
          </a:xfrm>
          <a:prstGeom prst="rect">
            <a:avLst/>
          </a:prstGeom>
          <a:noFill/>
          <a:ln>
            <a:noFill/>
          </a:ln>
        </p:spPr>
        <p:txBody>
          <a:bodyPr anchorCtr="0" anchor="t" bIns="34275" lIns="34275" spcFirstLastPara="1" rIns="34275" wrap="square" tIns="34275"/>
          <a:lstStyle>
            <a:lvl1pPr indent="-228600" lvl="0" marL="457200" marR="0" rtl="0" algn="l">
              <a:lnSpc>
                <a:spcPct val="90000"/>
              </a:lnSpc>
              <a:spcBef>
                <a:spcPts val="1000"/>
              </a:spcBef>
              <a:spcAft>
                <a:spcPts val="0"/>
              </a:spcAft>
              <a:buClr>
                <a:srgbClr val="8497B0"/>
              </a:buClr>
              <a:buSzPts val="1600"/>
              <a:buFont typeface="Arial"/>
              <a:buNone/>
              <a:defRPr b="0" i="0" sz="1600" u="none" cap="none" strike="noStrike">
                <a:solidFill>
                  <a:srgbClr val="8497B0"/>
                </a:solidFill>
                <a:latin typeface="Verdana"/>
                <a:ea typeface="Verdana"/>
                <a:cs typeface="Verdana"/>
                <a:sym typeface="Verdana"/>
              </a:defRPr>
            </a:lvl1pPr>
            <a:lvl2pPr indent="-228600" lvl="1" marL="914400" marR="0" rtl="0" algn="l">
              <a:lnSpc>
                <a:spcPct val="90000"/>
              </a:lnSpc>
              <a:spcBef>
                <a:spcPts val="1000"/>
              </a:spcBef>
              <a:spcAft>
                <a:spcPts val="0"/>
              </a:spcAft>
              <a:buClr>
                <a:srgbClr val="8497B0"/>
              </a:buClr>
              <a:buSzPts val="1600"/>
              <a:buFont typeface="Arial"/>
              <a:buNone/>
              <a:defRPr b="0" i="0" sz="1600" u="none" cap="none" strike="noStrike">
                <a:solidFill>
                  <a:srgbClr val="8497B0"/>
                </a:solidFill>
                <a:latin typeface="Verdana"/>
                <a:ea typeface="Verdana"/>
                <a:cs typeface="Verdana"/>
                <a:sym typeface="Verdana"/>
              </a:defRPr>
            </a:lvl2pPr>
            <a:lvl3pPr indent="-330200" lvl="2" marL="1371600" marR="0" rtl="0" algn="l">
              <a:lnSpc>
                <a:spcPct val="90000"/>
              </a:lnSpc>
              <a:spcBef>
                <a:spcPts val="1000"/>
              </a:spcBef>
              <a:spcAft>
                <a:spcPts val="0"/>
              </a:spcAft>
              <a:buClr>
                <a:srgbClr val="8497B0"/>
              </a:buClr>
              <a:buSzPts val="1600"/>
              <a:buFont typeface="Arial"/>
              <a:buChar char="•"/>
              <a:defRPr b="0" i="0" sz="1600" u="none" cap="none" strike="noStrike">
                <a:solidFill>
                  <a:srgbClr val="8497B0"/>
                </a:solidFill>
                <a:latin typeface="Verdana"/>
                <a:ea typeface="Verdana"/>
                <a:cs typeface="Verdana"/>
                <a:sym typeface="Verdana"/>
              </a:defRPr>
            </a:lvl3pPr>
            <a:lvl4pPr indent="-330200" lvl="3" marL="1828800" marR="0" rtl="0" algn="l">
              <a:lnSpc>
                <a:spcPct val="90000"/>
              </a:lnSpc>
              <a:spcBef>
                <a:spcPts val="1000"/>
              </a:spcBef>
              <a:spcAft>
                <a:spcPts val="0"/>
              </a:spcAft>
              <a:buClr>
                <a:srgbClr val="8497B0"/>
              </a:buClr>
              <a:buSzPts val="1600"/>
              <a:buFont typeface="Arial"/>
              <a:buChar char="•"/>
              <a:defRPr b="0" i="0" sz="1600" u="none" cap="none" strike="noStrike">
                <a:solidFill>
                  <a:srgbClr val="8497B0"/>
                </a:solidFill>
                <a:latin typeface="Verdana"/>
                <a:ea typeface="Verdana"/>
                <a:cs typeface="Verdana"/>
                <a:sym typeface="Verdana"/>
              </a:defRPr>
            </a:lvl4pPr>
            <a:lvl5pPr indent="-330200" lvl="4" marL="2286000" marR="0" rtl="0" algn="l">
              <a:lnSpc>
                <a:spcPct val="90000"/>
              </a:lnSpc>
              <a:spcBef>
                <a:spcPts val="1000"/>
              </a:spcBef>
              <a:spcAft>
                <a:spcPts val="0"/>
              </a:spcAft>
              <a:buClr>
                <a:srgbClr val="8497B0"/>
              </a:buClr>
              <a:buSzPts val="1600"/>
              <a:buFont typeface="Arial"/>
              <a:buChar char="•"/>
              <a:defRPr b="0" i="0" sz="1600" u="none" cap="none" strike="noStrike">
                <a:solidFill>
                  <a:srgbClr val="8497B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227" name="Shape 227"/>
          <p:cNvSpPr txBox="1"/>
          <p:nvPr>
            <p:ph idx="12" type="sldNum"/>
          </p:nvPr>
        </p:nvSpPr>
        <p:spPr>
          <a:xfrm>
            <a:off x="4419600" y="4628674"/>
            <a:ext cx="2133600" cy="277178"/>
          </a:xfrm>
          <a:prstGeom prst="rect">
            <a:avLst/>
          </a:prstGeom>
          <a:noFill/>
          <a:ln>
            <a:noFill/>
          </a:ln>
        </p:spPr>
        <p:txBody>
          <a:bodyPr anchorCtr="0" anchor="ctr" bIns="45725" lIns="45725" spcFirstLastPara="1" rIns="45725" wrap="square" tIns="45725">
            <a:noAutofit/>
          </a:bodyPr>
          <a:lstStyle>
            <a:lvl1pPr indent="0" lvl="0"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Diagram">
  <p:cSld name="Title Slide - Diagram">
    <p:bg>
      <p:bgPr>
        <a:solidFill>
          <a:srgbClr val="000000"/>
        </a:solidFill>
      </p:bgPr>
    </p:bg>
    <p:spTree>
      <p:nvGrpSpPr>
        <p:cNvPr id="228" name="Shape 228"/>
        <p:cNvGrpSpPr/>
        <p:nvPr/>
      </p:nvGrpSpPr>
      <p:grpSpPr>
        <a:xfrm>
          <a:off x="0" y="0"/>
          <a:ext cx="0" cy="0"/>
          <a:chOff x="0" y="0"/>
          <a:chExt cx="0" cy="0"/>
        </a:xfrm>
      </p:grpSpPr>
      <p:pic>
        <p:nvPicPr>
          <p:cNvPr descr="image4.png" id="229" name="Shape 229"/>
          <p:cNvPicPr preferRelativeResize="0"/>
          <p:nvPr/>
        </p:nvPicPr>
        <p:blipFill rotWithShape="1">
          <a:blip r:embed="rId2">
            <a:alphaModFix/>
          </a:blip>
          <a:srcRect b="0" l="0" r="0" t="0"/>
          <a:stretch/>
        </p:blipFill>
        <p:spPr>
          <a:xfrm>
            <a:off x="0" y="0"/>
            <a:ext cx="9144001" cy="5143500"/>
          </a:xfrm>
          <a:prstGeom prst="rect">
            <a:avLst/>
          </a:prstGeom>
          <a:noFill/>
          <a:ln>
            <a:noFill/>
          </a:ln>
        </p:spPr>
      </p:pic>
      <p:sp>
        <p:nvSpPr>
          <p:cNvPr id="230" name="Shape 230"/>
          <p:cNvSpPr/>
          <p:nvPr/>
        </p:nvSpPr>
        <p:spPr>
          <a:xfrm>
            <a:off x="638128" y="1155815"/>
            <a:ext cx="4814570" cy="3987685"/>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231" name="Shape 231"/>
          <p:cNvSpPr/>
          <p:nvPr/>
        </p:nvSpPr>
        <p:spPr>
          <a:xfrm>
            <a:off x="1071173" y="520394"/>
            <a:ext cx="1102068" cy="1155701"/>
          </a:xfrm>
          <a:prstGeom prst="rect">
            <a:avLst/>
          </a:prstGeom>
          <a:solidFill>
            <a:schemeClr val="accent2"/>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232" name="Shape 232"/>
          <p:cNvSpPr/>
          <p:nvPr/>
        </p:nvSpPr>
        <p:spPr>
          <a:xfrm>
            <a:off x="876300" y="4822195"/>
            <a:ext cx="1608993" cy="10477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4546A"/>
              </a:buClr>
              <a:buSzPts val="700"/>
              <a:buFont typeface="Verdana"/>
              <a:buNone/>
            </a:pPr>
            <a:r>
              <a:rPr b="0" i="0" lang="en" sz="700" u="none" cap="none" strike="noStrike">
                <a:solidFill>
                  <a:srgbClr val="44546A"/>
                </a:solidFill>
                <a:latin typeface="Verdana"/>
                <a:ea typeface="Verdana"/>
                <a:cs typeface="Verdana"/>
                <a:sym typeface="Verdana"/>
              </a:rPr>
              <a:t>Copyright © 2017 HashiCorp</a:t>
            </a:r>
            <a:endParaRPr sz="500"/>
          </a:p>
        </p:txBody>
      </p:sp>
      <p:pic>
        <p:nvPicPr>
          <p:cNvPr descr="image2.png" id="233" name="Shape 233"/>
          <p:cNvPicPr preferRelativeResize="0"/>
          <p:nvPr/>
        </p:nvPicPr>
        <p:blipFill rotWithShape="1">
          <a:blip r:embed="rId3">
            <a:alphaModFix/>
          </a:blip>
          <a:srcRect b="0" l="0" r="0" t="0"/>
          <a:stretch/>
        </p:blipFill>
        <p:spPr>
          <a:xfrm>
            <a:off x="1168588" y="681643"/>
            <a:ext cx="890612" cy="890610"/>
          </a:xfrm>
          <a:prstGeom prst="rect">
            <a:avLst/>
          </a:prstGeom>
          <a:noFill/>
          <a:ln>
            <a:noFill/>
          </a:ln>
        </p:spPr>
      </p:pic>
      <p:sp>
        <p:nvSpPr>
          <p:cNvPr id="234" name="Shape 234"/>
          <p:cNvSpPr txBox="1"/>
          <p:nvPr>
            <p:ph type="title"/>
          </p:nvPr>
        </p:nvSpPr>
        <p:spPr>
          <a:xfrm>
            <a:off x="876300" y="1971675"/>
            <a:ext cx="4324350" cy="1847850"/>
          </a:xfrm>
          <a:prstGeom prst="rect">
            <a:avLst/>
          </a:prstGeom>
          <a:noFill/>
          <a:ln>
            <a:noFill/>
          </a:ln>
        </p:spPr>
        <p:txBody>
          <a:bodyPr anchorCtr="0" anchor="b" bIns="34275" lIns="34275" spcFirstLastPara="1" rIns="34275" wrap="square" tIns="34275"/>
          <a:lstStyle>
            <a:lvl1pPr indent="0" lvl="0" marL="0" marR="0" rtl="0" algn="l">
              <a:lnSpc>
                <a:spcPct val="90000"/>
              </a:lnSpc>
              <a:spcBef>
                <a:spcPts val="900"/>
              </a:spcBef>
              <a:spcAft>
                <a:spcPts val="0"/>
              </a:spcAft>
              <a:buClr>
                <a:srgbClr val="FFFFFF"/>
              </a:buClr>
              <a:buSzPts val="3200"/>
              <a:buFont typeface="Tahoma"/>
              <a:buNone/>
              <a:defRPr b="1" i="0" sz="3200" u="none" cap="none" strike="noStrike">
                <a:solidFill>
                  <a:srgbClr val="FFFFFF"/>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235" name="Shape 235"/>
          <p:cNvSpPr txBox="1"/>
          <p:nvPr>
            <p:ph idx="1" type="body"/>
          </p:nvPr>
        </p:nvSpPr>
        <p:spPr>
          <a:xfrm>
            <a:off x="876300" y="3905250"/>
            <a:ext cx="4324350" cy="890610"/>
          </a:xfrm>
          <a:prstGeom prst="rect">
            <a:avLst/>
          </a:prstGeom>
          <a:noFill/>
          <a:ln>
            <a:noFill/>
          </a:ln>
        </p:spPr>
        <p:txBody>
          <a:bodyPr anchorCtr="0" anchor="t" bIns="34275" lIns="34275" spcFirstLastPara="1" rIns="34275" wrap="square" tIns="34275"/>
          <a:lstStyle>
            <a:lvl1pPr indent="-228600" lvl="0" marL="457200" marR="0" rtl="0" algn="l">
              <a:lnSpc>
                <a:spcPct val="90000"/>
              </a:lnSpc>
              <a:spcBef>
                <a:spcPts val="1000"/>
              </a:spcBef>
              <a:spcAft>
                <a:spcPts val="0"/>
              </a:spcAft>
              <a:buClr>
                <a:srgbClr val="8497B0"/>
              </a:buClr>
              <a:buSzPts val="1600"/>
              <a:buFont typeface="Arial"/>
              <a:buNone/>
              <a:defRPr b="0" i="0" sz="1600" u="none" cap="none" strike="noStrike">
                <a:solidFill>
                  <a:srgbClr val="8497B0"/>
                </a:solidFill>
                <a:latin typeface="Verdana"/>
                <a:ea typeface="Verdana"/>
                <a:cs typeface="Verdana"/>
                <a:sym typeface="Verdana"/>
              </a:defRPr>
            </a:lvl1pPr>
            <a:lvl2pPr indent="-228600" lvl="1" marL="914400" marR="0" rtl="0" algn="l">
              <a:lnSpc>
                <a:spcPct val="90000"/>
              </a:lnSpc>
              <a:spcBef>
                <a:spcPts val="1000"/>
              </a:spcBef>
              <a:spcAft>
                <a:spcPts val="0"/>
              </a:spcAft>
              <a:buClr>
                <a:srgbClr val="8497B0"/>
              </a:buClr>
              <a:buSzPts val="1600"/>
              <a:buFont typeface="Arial"/>
              <a:buNone/>
              <a:defRPr b="0" i="0" sz="1600" u="none" cap="none" strike="noStrike">
                <a:solidFill>
                  <a:srgbClr val="8497B0"/>
                </a:solidFill>
                <a:latin typeface="Verdana"/>
                <a:ea typeface="Verdana"/>
                <a:cs typeface="Verdana"/>
                <a:sym typeface="Verdana"/>
              </a:defRPr>
            </a:lvl2pPr>
            <a:lvl3pPr indent="-330200" lvl="2" marL="1371600" marR="0" rtl="0" algn="l">
              <a:lnSpc>
                <a:spcPct val="90000"/>
              </a:lnSpc>
              <a:spcBef>
                <a:spcPts val="1000"/>
              </a:spcBef>
              <a:spcAft>
                <a:spcPts val="0"/>
              </a:spcAft>
              <a:buClr>
                <a:srgbClr val="8497B0"/>
              </a:buClr>
              <a:buSzPts val="1600"/>
              <a:buFont typeface="Arial"/>
              <a:buChar char="•"/>
              <a:defRPr b="0" i="0" sz="1600" u="none" cap="none" strike="noStrike">
                <a:solidFill>
                  <a:srgbClr val="8497B0"/>
                </a:solidFill>
                <a:latin typeface="Verdana"/>
                <a:ea typeface="Verdana"/>
                <a:cs typeface="Verdana"/>
                <a:sym typeface="Verdana"/>
              </a:defRPr>
            </a:lvl3pPr>
            <a:lvl4pPr indent="-330200" lvl="3" marL="1828800" marR="0" rtl="0" algn="l">
              <a:lnSpc>
                <a:spcPct val="90000"/>
              </a:lnSpc>
              <a:spcBef>
                <a:spcPts val="1000"/>
              </a:spcBef>
              <a:spcAft>
                <a:spcPts val="0"/>
              </a:spcAft>
              <a:buClr>
                <a:srgbClr val="8497B0"/>
              </a:buClr>
              <a:buSzPts val="1600"/>
              <a:buFont typeface="Arial"/>
              <a:buChar char="•"/>
              <a:defRPr b="0" i="0" sz="1600" u="none" cap="none" strike="noStrike">
                <a:solidFill>
                  <a:srgbClr val="8497B0"/>
                </a:solidFill>
                <a:latin typeface="Verdana"/>
                <a:ea typeface="Verdana"/>
                <a:cs typeface="Verdana"/>
                <a:sym typeface="Verdana"/>
              </a:defRPr>
            </a:lvl4pPr>
            <a:lvl5pPr indent="-330200" lvl="4" marL="2286000" marR="0" rtl="0" algn="l">
              <a:lnSpc>
                <a:spcPct val="90000"/>
              </a:lnSpc>
              <a:spcBef>
                <a:spcPts val="1000"/>
              </a:spcBef>
              <a:spcAft>
                <a:spcPts val="0"/>
              </a:spcAft>
              <a:buClr>
                <a:srgbClr val="8497B0"/>
              </a:buClr>
              <a:buSzPts val="1600"/>
              <a:buFont typeface="Arial"/>
              <a:buChar char="•"/>
              <a:defRPr b="0" i="0" sz="1600" u="none" cap="none" strike="noStrike">
                <a:solidFill>
                  <a:srgbClr val="8497B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236" name="Shape 236"/>
          <p:cNvSpPr txBox="1"/>
          <p:nvPr>
            <p:ph idx="12" type="sldNum"/>
          </p:nvPr>
        </p:nvSpPr>
        <p:spPr>
          <a:xfrm>
            <a:off x="4419600" y="4628674"/>
            <a:ext cx="2133600" cy="277178"/>
          </a:xfrm>
          <a:prstGeom prst="rect">
            <a:avLst/>
          </a:prstGeom>
          <a:noFill/>
          <a:ln>
            <a:noFill/>
          </a:ln>
        </p:spPr>
        <p:txBody>
          <a:bodyPr anchorCtr="0" anchor="ctr" bIns="45725" lIns="45725" spcFirstLastPara="1" rIns="45725" wrap="square" tIns="45725">
            <a:noAutofit/>
          </a:bodyPr>
          <a:lstStyle>
            <a:lvl1pPr indent="0" lvl="0"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Hashicorp">
  <p:cSld name="Title slide - Hashicorp">
    <p:spTree>
      <p:nvGrpSpPr>
        <p:cNvPr id="237" name="Shape 237"/>
        <p:cNvGrpSpPr/>
        <p:nvPr/>
      </p:nvGrpSpPr>
      <p:grpSpPr>
        <a:xfrm>
          <a:off x="0" y="0"/>
          <a:ext cx="0" cy="0"/>
          <a:chOff x="0" y="0"/>
          <a:chExt cx="0" cy="0"/>
        </a:xfrm>
      </p:grpSpPr>
      <p:pic>
        <p:nvPicPr>
          <p:cNvPr descr="image5.png" id="238" name="Shape 238"/>
          <p:cNvPicPr preferRelativeResize="0"/>
          <p:nvPr/>
        </p:nvPicPr>
        <p:blipFill rotWithShape="1">
          <a:blip r:embed="rId2">
            <a:alphaModFix/>
          </a:blip>
          <a:srcRect b="961" l="330" r="0" t="0"/>
          <a:stretch/>
        </p:blipFill>
        <p:spPr>
          <a:xfrm>
            <a:off x="142" y="945"/>
            <a:ext cx="9143867" cy="5141637"/>
          </a:xfrm>
          <a:prstGeom prst="rect">
            <a:avLst/>
          </a:prstGeom>
          <a:noFill/>
          <a:ln>
            <a:noFill/>
          </a:ln>
        </p:spPr>
      </p:pic>
      <p:sp>
        <p:nvSpPr>
          <p:cNvPr id="239" name="Shape 239"/>
          <p:cNvSpPr/>
          <p:nvPr/>
        </p:nvSpPr>
        <p:spPr>
          <a:xfrm>
            <a:off x="638128" y="1155815"/>
            <a:ext cx="4814570" cy="3987685"/>
          </a:xfrm>
          <a:prstGeom prst="rect">
            <a:avLst/>
          </a:prstGeom>
          <a:solidFill>
            <a:srgbClr val="EEEEEE"/>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240" name="Shape 240"/>
          <p:cNvSpPr txBox="1"/>
          <p:nvPr>
            <p:ph type="title"/>
          </p:nvPr>
        </p:nvSpPr>
        <p:spPr>
          <a:xfrm>
            <a:off x="876300" y="1971675"/>
            <a:ext cx="4324350" cy="1847850"/>
          </a:xfrm>
          <a:prstGeom prst="rect">
            <a:avLst/>
          </a:prstGeom>
          <a:noFill/>
          <a:ln>
            <a:noFill/>
          </a:ln>
        </p:spPr>
        <p:txBody>
          <a:bodyPr anchorCtr="0" anchor="b" bIns="34275" lIns="34275" spcFirstLastPara="1" rIns="34275" wrap="square" tIns="34275"/>
          <a:lstStyle>
            <a:lvl1pPr indent="0" lvl="0" marL="0" marR="0" rtl="0" algn="l">
              <a:lnSpc>
                <a:spcPct val="90000"/>
              </a:lnSpc>
              <a:spcBef>
                <a:spcPts val="900"/>
              </a:spcBef>
              <a:spcAft>
                <a:spcPts val="0"/>
              </a:spcAft>
              <a:buClr>
                <a:srgbClr val="000000"/>
              </a:buClr>
              <a:buSzPts val="3200"/>
              <a:buFont typeface="Tahoma"/>
              <a:buNone/>
              <a:defRPr b="1" i="0" sz="3200" u="none" cap="none" strike="noStrike">
                <a:solidFill>
                  <a:srgbClr val="000000"/>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241" name="Shape 241"/>
          <p:cNvSpPr txBox="1"/>
          <p:nvPr>
            <p:ph idx="1" type="body"/>
          </p:nvPr>
        </p:nvSpPr>
        <p:spPr>
          <a:xfrm>
            <a:off x="876300" y="3905250"/>
            <a:ext cx="4324350" cy="890610"/>
          </a:xfrm>
          <a:prstGeom prst="rect">
            <a:avLst/>
          </a:prstGeom>
          <a:noFill/>
          <a:ln>
            <a:noFill/>
          </a:ln>
        </p:spPr>
        <p:txBody>
          <a:bodyPr anchorCtr="0" anchor="t" bIns="34275" lIns="34275" spcFirstLastPara="1" rIns="34275" wrap="square" tIns="34275"/>
          <a:lstStyle>
            <a:lvl1pPr indent="-228600" lvl="0" marL="457200" marR="0" rtl="0" algn="l">
              <a:lnSpc>
                <a:spcPct val="90000"/>
              </a:lnSpc>
              <a:spcBef>
                <a:spcPts val="1000"/>
              </a:spcBef>
              <a:spcAft>
                <a:spcPts val="0"/>
              </a:spcAft>
              <a:buClr>
                <a:schemeClr val="accent1"/>
              </a:buClr>
              <a:buSzPts val="1600"/>
              <a:buFont typeface="Arial"/>
              <a:buNone/>
              <a:defRPr b="0" i="0" sz="1600" u="none" cap="none" strike="noStrike">
                <a:solidFill>
                  <a:schemeClr val="accent1"/>
                </a:solidFill>
                <a:latin typeface="Verdana"/>
                <a:ea typeface="Verdana"/>
                <a:cs typeface="Verdana"/>
                <a:sym typeface="Verdana"/>
              </a:defRPr>
            </a:lvl1pPr>
            <a:lvl2pPr indent="-228600" lvl="1" marL="914400" marR="0" rtl="0" algn="l">
              <a:lnSpc>
                <a:spcPct val="90000"/>
              </a:lnSpc>
              <a:spcBef>
                <a:spcPts val="1000"/>
              </a:spcBef>
              <a:spcAft>
                <a:spcPts val="0"/>
              </a:spcAft>
              <a:buClr>
                <a:schemeClr val="accent1"/>
              </a:buClr>
              <a:buSzPts val="1600"/>
              <a:buFont typeface="Arial"/>
              <a:buNone/>
              <a:defRPr b="0" i="0" sz="1600" u="none" cap="none" strike="noStrike">
                <a:solidFill>
                  <a:schemeClr val="accent1"/>
                </a:solidFill>
                <a:latin typeface="Verdana"/>
                <a:ea typeface="Verdana"/>
                <a:cs typeface="Verdana"/>
                <a:sym typeface="Verdana"/>
              </a:defRPr>
            </a:lvl2pPr>
            <a:lvl3pPr indent="-330200" lvl="2" marL="1371600" marR="0" rtl="0" algn="l">
              <a:lnSpc>
                <a:spcPct val="90000"/>
              </a:lnSpc>
              <a:spcBef>
                <a:spcPts val="1000"/>
              </a:spcBef>
              <a:spcAft>
                <a:spcPts val="0"/>
              </a:spcAft>
              <a:buClr>
                <a:schemeClr val="accent1"/>
              </a:buClr>
              <a:buSzPts val="1600"/>
              <a:buFont typeface="Arial"/>
              <a:buChar char="•"/>
              <a:defRPr b="0" i="0" sz="1600" u="none" cap="none" strike="noStrike">
                <a:solidFill>
                  <a:schemeClr val="accent1"/>
                </a:solidFill>
                <a:latin typeface="Verdana"/>
                <a:ea typeface="Verdana"/>
                <a:cs typeface="Verdana"/>
                <a:sym typeface="Verdana"/>
              </a:defRPr>
            </a:lvl3pPr>
            <a:lvl4pPr indent="-330200" lvl="3" marL="1828800" marR="0" rtl="0" algn="l">
              <a:lnSpc>
                <a:spcPct val="90000"/>
              </a:lnSpc>
              <a:spcBef>
                <a:spcPts val="1000"/>
              </a:spcBef>
              <a:spcAft>
                <a:spcPts val="0"/>
              </a:spcAft>
              <a:buClr>
                <a:schemeClr val="accent1"/>
              </a:buClr>
              <a:buSzPts val="1600"/>
              <a:buFont typeface="Arial"/>
              <a:buChar char="•"/>
              <a:defRPr b="0" i="0" sz="1600" u="none" cap="none" strike="noStrike">
                <a:solidFill>
                  <a:schemeClr val="accent1"/>
                </a:solidFill>
                <a:latin typeface="Verdana"/>
                <a:ea typeface="Verdana"/>
                <a:cs typeface="Verdana"/>
                <a:sym typeface="Verdana"/>
              </a:defRPr>
            </a:lvl4pPr>
            <a:lvl5pPr indent="-330200" lvl="4" marL="2286000" marR="0" rtl="0" algn="l">
              <a:lnSpc>
                <a:spcPct val="90000"/>
              </a:lnSpc>
              <a:spcBef>
                <a:spcPts val="1000"/>
              </a:spcBef>
              <a:spcAft>
                <a:spcPts val="0"/>
              </a:spcAft>
              <a:buClr>
                <a:schemeClr val="accent1"/>
              </a:buClr>
              <a:buSzPts val="1600"/>
              <a:buFont typeface="Arial"/>
              <a:buChar char="•"/>
              <a:defRPr b="0" i="0" sz="1600" u="none" cap="none" strike="noStrike">
                <a:solidFill>
                  <a:schemeClr val="accent1"/>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242" name="Shape 242"/>
          <p:cNvSpPr/>
          <p:nvPr/>
        </p:nvSpPr>
        <p:spPr>
          <a:xfrm>
            <a:off x="876300" y="4822195"/>
            <a:ext cx="1616808" cy="10477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FABAB"/>
              </a:buClr>
              <a:buSzPts val="700"/>
              <a:buFont typeface="Verdana"/>
              <a:buNone/>
            </a:pPr>
            <a:r>
              <a:rPr b="0" i="0" lang="en" sz="700" u="none" cap="none" strike="noStrike">
                <a:solidFill>
                  <a:srgbClr val="AFABAB"/>
                </a:solidFill>
                <a:latin typeface="Verdana"/>
                <a:ea typeface="Verdana"/>
                <a:cs typeface="Verdana"/>
                <a:sym typeface="Verdana"/>
              </a:rPr>
              <a:t>Copyright © 2017 HashiCorp</a:t>
            </a:r>
            <a:endParaRPr sz="500"/>
          </a:p>
        </p:txBody>
      </p:sp>
      <p:sp>
        <p:nvSpPr>
          <p:cNvPr id="243" name="Shape 243"/>
          <p:cNvSpPr/>
          <p:nvPr/>
        </p:nvSpPr>
        <p:spPr>
          <a:xfrm>
            <a:off x="1071173" y="520394"/>
            <a:ext cx="1102068" cy="1155701"/>
          </a:xfrm>
          <a:prstGeom prst="rect">
            <a:avLst/>
          </a:prstGeom>
          <a:solidFill>
            <a:srgbClr val="000000"/>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pic>
        <p:nvPicPr>
          <p:cNvPr descr="image2.png" id="244" name="Shape 244"/>
          <p:cNvPicPr preferRelativeResize="0"/>
          <p:nvPr/>
        </p:nvPicPr>
        <p:blipFill rotWithShape="1">
          <a:blip r:embed="rId3">
            <a:alphaModFix/>
          </a:blip>
          <a:srcRect b="0" l="0" r="0" t="0"/>
          <a:stretch/>
        </p:blipFill>
        <p:spPr>
          <a:xfrm>
            <a:off x="1168588" y="681643"/>
            <a:ext cx="890612" cy="890610"/>
          </a:xfrm>
          <a:prstGeom prst="rect">
            <a:avLst/>
          </a:prstGeom>
          <a:noFill/>
          <a:ln>
            <a:noFill/>
          </a:ln>
        </p:spPr>
      </p:pic>
      <p:sp>
        <p:nvSpPr>
          <p:cNvPr id="245" name="Shape 245"/>
          <p:cNvSpPr txBox="1"/>
          <p:nvPr>
            <p:ph idx="12" type="sldNum"/>
          </p:nvPr>
        </p:nvSpPr>
        <p:spPr>
          <a:xfrm>
            <a:off x="4419600" y="4628674"/>
            <a:ext cx="2133600" cy="277178"/>
          </a:xfrm>
          <a:prstGeom prst="rect">
            <a:avLst/>
          </a:prstGeom>
          <a:noFill/>
          <a:ln>
            <a:noFill/>
          </a:ln>
        </p:spPr>
        <p:txBody>
          <a:bodyPr anchorCtr="0" anchor="ctr" bIns="45725" lIns="45725" spcFirstLastPara="1" rIns="45725" wrap="square" tIns="45725">
            <a:noAutofit/>
          </a:bodyPr>
          <a:lstStyle>
            <a:lvl1pPr indent="0" lvl="0"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Hashicorp Suite">
  <p:cSld name="Title Slide - Hashicorp Suite">
    <p:spTree>
      <p:nvGrpSpPr>
        <p:cNvPr id="246" name="Shape 246"/>
        <p:cNvGrpSpPr/>
        <p:nvPr/>
      </p:nvGrpSpPr>
      <p:grpSpPr>
        <a:xfrm>
          <a:off x="0" y="0"/>
          <a:ext cx="0" cy="0"/>
          <a:chOff x="0" y="0"/>
          <a:chExt cx="0" cy="0"/>
        </a:xfrm>
      </p:grpSpPr>
      <p:pic>
        <p:nvPicPr>
          <p:cNvPr descr="image5.png" id="247" name="Shape 247"/>
          <p:cNvPicPr preferRelativeResize="0"/>
          <p:nvPr/>
        </p:nvPicPr>
        <p:blipFill rotWithShape="1">
          <a:blip r:embed="rId2">
            <a:alphaModFix/>
          </a:blip>
          <a:srcRect b="961" l="330" r="0" t="0"/>
          <a:stretch/>
        </p:blipFill>
        <p:spPr>
          <a:xfrm>
            <a:off x="142" y="945"/>
            <a:ext cx="9143867" cy="5141637"/>
          </a:xfrm>
          <a:prstGeom prst="rect">
            <a:avLst/>
          </a:prstGeom>
          <a:noFill/>
          <a:ln>
            <a:noFill/>
          </a:ln>
        </p:spPr>
      </p:pic>
      <p:sp>
        <p:nvSpPr>
          <p:cNvPr id="248" name="Shape 248"/>
          <p:cNvSpPr/>
          <p:nvPr/>
        </p:nvSpPr>
        <p:spPr>
          <a:xfrm>
            <a:off x="638128" y="1155815"/>
            <a:ext cx="4814570" cy="3987685"/>
          </a:xfrm>
          <a:prstGeom prst="rect">
            <a:avLst/>
          </a:prstGeom>
          <a:solidFill>
            <a:srgbClr val="EEEEEE"/>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249" name="Shape 249"/>
          <p:cNvSpPr txBox="1"/>
          <p:nvPr>
            <p:ph type="title"/>
          </p:nvPr>
        </p:nvSpPr>
        <p:spPr>
          <a:xfrm>
            <a:off x="876300" y="1971675"/>
            <a:ext cx="4324350" cy="1847850"/>
          </a:xfrm>
          <a:prstGeom prst="rect">
            <a:avLst/>
          </a:prstGeom>
          <a:noFill/>
          <a:ln>
            <a:noFill/>
          </a:ln>
        </p:spPr>
        <p:txBody>
          <a:bodyPr anchorCtr="0" anchor="b" bIns="34275" lIns="34275" spcFirstLastPara="1" rIns="34275" wrap="square" tIns="34275"/>
          <a:lstStyle>
            <a:lvl1pPr indent="0" lvl="0" marL="0" marR="0" rtl="0" algn="l">
              <a:lnSpc>
                <a:spcPct val="90000"/>
              </a:lnSpc>
              <a:spcBef>
                <a:spcPts val="900"/>
              </a:spcBef>
              <a:spcAft>
                <a:spcPts val="0"/>
              </a:spcAft>
              <a:buClr>
                <a:srgbClr val="000000"/>
              </a:buClr>
              <a:buSzPts val="3200"/>
              <a:buFont typeface="Tahoma"/>
              <a:buNone/>
              <a:defRPr b="1" i="0" sz="3200" u="none" cap="none" strike="noStrike">
                <a:solidFill>
                  <a:srgbClr val="000000"/>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250" name="Shape 250"/>
          <p:cNvSpPr txBox="1"/>
          <p:nvPr>
            <p:ph idx="1" type="body"/>
          </p:nvPr>
        </p:nvSpPr>
        <p:spPr>
          <a:xfrm>
            <a:off x="876300" y="3905250"/>
            <a:ext cx="4324350" cy="890610"/>
          </a:xfrm>
          <a:prstGeom prst="rect">
            <a:avLst/>
          </a:prstGeom>
          <a:noFill/>
          <a:ln>
            <a:noFill/>
          </a:ln>
        </p:spPr>
        <p:txBody>
          <a:bodyPr anchorCtr="0" anchor="t" bIns="34275" lIns="34275" spcFirstLastPara="1" rIns="34275" wrap="square" tIns="34275"/>
          <a:lstStyle>
            <a:lvl1pPr indent="-228600" lvl="0" marL="457200" marR="0" rtl="0" algn="l">
              <a:lnSpc>
                <a:spcPct val="90000"/>
              </a:lnSpc>
              <a:spcBef>
                <a:spcPts val="1000"/>
              </a:spcBef>
              <a:spcAft>
                <a:spcPts val="0"/>
              </a:spcAft>
              <a:buClr>
                <a:schemeClr val="accent2"/>
              </a:buClr>
              <a:buSzPts val="1600"/>
              <a:buFont typeface="Arial"/>
              <a:buNone/>
              <a:defRPr b="0" i="0" sz="1600" u="none" cap="none" strike="noStrike">
                <a:solidFill>
                  <a:schemeClr val="accent2"/>
                </a:solidFill>
                <a:latin typeface="Verdana"/>
                <a:ea typeface="Verdana"/>
                <a:cs typeface="Verdana"/>
                <a:sym typeface="Verdana"/>
              </a:defRPr>
            </a:lvl1pPr>
            <a:lvl2pPr indent="-228600" lvl="1" marL="914400" marR="0" rtl="0" algn="l">
              <a:lnSpc>
                <a:spcPct val="90000"/>
              </a:lnSpc>
              <a:spcBef>
                <a:spcPts val="1000"/>
              </a:spcBef>
              <a:spcAft>
                <a:spcPts val="0"/>
              </a:spcAft>
              <a:buClr>
                <a:schemeClr val="accent2"/>
              </a:buClr>
              <a:buSzPts val="1600"/>
              <a:buFont typeface="Arial"/>
              <a:buNone/>
              <a:defRPr b="0" i="0" sz="1600" u="none" cap="none" strike="noStrike">
                <a:solidFill>
                  <a:schemeClr val="accent2"/>
                </a:solidFill>
                <a:latin typeface="Verdana"/>
                <a:ea typeface="Verdana"/>
                <a:cs typeface="Verdana"/>
                <a:sym typeface="Verdana"/>
              </a:defRPr>
            </a:lvl2pPr>
            <a:lvl3pPr indent="-330200" lvl="2" marL="1371600" marR="0" rtl="0" algn="l">
              <a:lnSpc>
                <a:spcPct val="90000"/>
              </a:lnSpc>
              <a:spcBef>
                <a:spcPts val="1000"/>
              </a:spcBef>
              <a:spcAft>
                <a:spcPts val="0"/>
              </a:spcAft>
              <a:buClr>
                <a:schemeClr val="accent2"/>
              </a:buClr>
              <a:buSzPts val="1600"/>
              <a:buFont typeface="Arial"/>
              <a:buChar char="•"/>
              <a:defRPr b="0" i="0" sz="1600" u="none" cap="none" strike="noStrike">
                <a:solidFill>
                  <a:schemeClr val="accent2"/>
                </a:solidFill>
                <a:latin typeface="Verdana"/>
                <a:ea typeface="Verdana"/>
                <a:cs typeface="Verdana"/>
                <a:sym typeface="Verdana"/>
              </a:defRPr>
            </a:lvl3pPr>
            <a:lvl4pPr indent="-330200" lvl="3" marL="1828800" marR="0" rtl="0" algn="l">
              <a:lnSpc>
                <a:spcPct val="90000"/>
              </a:lnSpc>
              <a:spcBef>
                <a:spcPts val="1000"/>
              </a:spcBef>
              <a:spcAft>
                <a:spcPts val="0"/>
              </a:spcAft>
              <a:buClr>
                <a:schemeClr val="accent2"/>
              </a:buClr>
              <a:buSzPts val="1600"/>
              <a:buFont typeface="Arial"/>
              <a:buChar char="•"/>
              <a:defRPr b="0" i="0" sz="1600" u="none" cap="none" strike="noStrike">
                <a:solidFill>
                  <a:schemeClr val="accent2"/>
                </a:solidFill>
                <a:latin typeface="Verdana"/>
                <a:ea typeface="Verdana"/>
                <a:cs typeface="Verdana"/>
                <a:sym typeface="Verdana"/>
              </a:defRPr>
            </a:lvl4pPr>
            <a:lvl5pPr indent="-330200" lvl="4" marL="2286000" marR="0" rtl="0" algn="l">
              <a:lnSpc>
                <a:spcPct val="90000"/>
              </a:lnSpc>
              <a:spcBef>
                <a:spcPts val="1000"/>
              </a:spcBef>
              <a:spcAft>
                <a:spcPts val="0"/>
              </a:spcAft>
              <a:buClr>
                <a:schemeClr val="accent2"/>
              </a:buClr>
              <a:buSzPts val="1600"/>
              <a:buFont typeface="Arial"/>
              <a:buChar char="•"/>
              <a:defRPr b="0" i="0" sz="1600" u="none" cap="none" strike="noStrike">
                <a:solidFill>
                  <a:schemeClr val="accent2"/>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251" name="Shape 251"/>
          <p:cNvSpPr/>
          <p:nvPr/>
        </p:nvSpPr>
        <p:spPr>
          <a:xfrm>
            <a:off x="876300" y="4822195"/>
            <a:ext cx="1616808" cy="10477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FABAB"/>
              </a:buClr>
              <a:buSzPts val="700"/>
              <a:buFont typeface="Verdana"/>
              <a:buNone/>
            </a:pPr>
            <a:r>
              <a:rPr b="0" i="0" lang="en" sz="700" u="none" cap="none" strike="noStrike">
                <a:solidFill>
                  <a:srgbClr val="AFABAB"/>
                </a:solidFill>
                <a:latin typeface="Verdana"/>
                <a:ea typeface="Verdana"/>
                <a:cs typeface="Verdana"/>
                <a:sym typeface="Verdana"/>
              </a:rPr>
              <a:t>Copyright © 2017 HashiCorp</a:t>
            </a:r>
            <a:endParaRPr sz="500"/>
          </a:p>
        </p:txBody>
      </p:sp>
      <p:sp>
        <p:nvSpPr>
          <p:cNvPr id="252" name="Shape 252"/>
          <p:cNvSpPr/>
          <p:nvPr/>
        </p:nvSpPr>
        <p:spPr>
          <a:xfrm>
            <a:off x="1071173" y="520394"/>
            <a:ext cx="1102068" cy="1155701"/>
          </a:xfrm>
          <a:prstGeom prst="rect">
            <a:avLst/>
          </a:prstGeom>
          <a:solidFill>
            <a:schemeClr val="accent2"/>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pic>
        <p:nvPicPr>
          <p:cNvPr descr="image2.png" id="253" name="Shape 253"/>
          <p:cNvPicPr preferRelativeResize="0"/>
          <p:nvPr/>
        </p:nvPicPr>
        <p:blipFill rotWithShape="1">
          <a:blip r:embed="rId3">
            <a:alphaModFix/>
          </a:blip>
          <a:srcRect b="0" l="0" r="0" t="0"/>
          <a:stretch/>
        </p:blipFill>
        <p:spPr>
          <a:xfrm>
            <a:off x="1168588" y="681643"/>
            <a:ext cx="890612" cy="890610"/>
          </a:xfrm>
          <a:prstGeom prst="rect">
            <a:avLst/>
          </a:prstGeom>
          <a:noFill/>
          <a:ln>
            <a:noFill/>
          </a:ln>
        </p:spPr>
      </p:pic>
      <p:sp>
        <p:nvSpPr>
          <p:cNvPr id="254" name="Shape 254"/>
          <p:cNvSpPr txBox="1"/>
          <p:nvPr>
            <p:ph idx="12" type="sldNum"/>
          </p:nvPr>
        </p:nvSpPr>
        <p:spPr>
          <a:xfrm>
            <a:off x="4419600" y="4628674"/>
            <a:ext cx="2133600" cy="277178"/>
          </a:xfrm>
          <a:prstGeom prst="rect">
            <a:avLst/>
          </a:prstGeom>
          <a:noFill/>
          <a:ln>
            <a:noFill/>
          </a:ln>
        </p:spPr>
        <p:txBody>
          <a:bodyPr anchorCtr="0" anchor="ctr" bIns="45725" lIns="45725" spcFirstLastPara="1" rIns="45725" wrap="square" tIns="45725">
            <a:noAutofit/>
          </a:bodyPr>
          <a:lstStyle>
            <a:lvl1pPr indent="0" lvl="0"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Vault">
  <p:cSld name="Title Slide - Vault">
    <p:spTree>
      <p:nvGrpSpPr>
        <p:cNvPr id="255" name="Shape 255"/>
        <p:cNvGrpSpPr/>
        <p:nvPr/>
      </p:nvGrpSpPr>
      <p:grpSpPr>
        <a:xfrm>
          <a:off x="0" y="0"/>
          <a:ext cx="0" cy="0"/>
          <a:chOff x="0" y="0"/>
          <a:chExt cx="0" cy="0"/>
        </a:xfrm>
      </p:grpSpPr>
      <p:pic>
        <p:nvPicPr>
          <p:cNvPr descr="image7.png" id="256" name="Shape 256"/>
          <p:cNvPicPr preferRelativeResize="0"/>
          <p:nvPr/>
        </p:nvPicPr>
        <p:blipFill rotWithShape="1">
          <a:blip r:embed="rId2">
            <a:alphaModFix/>
          </a:blip>
          <a:srcRect b="0" l="0" r="0" t="0"/>
          <a:stretch/>
        </p:blipFill>
        <p:spPr>
          <a:xfrm>
            <a:off x="210" y="613"/>
            <a:ext cx="9143579" cy="5142275"/>
          </a:xfrm>
          <a:prstGeom prst="rect">
            <a:avLst/>
          </a:prstGeom>
          <a:noFill/>
          <a:ln>
            <a:noFill/>
          </a:ln>
        </p:spPr>
      </p:pic>
      <p:sp>
        <p:nvSpPr>
          <p:cNvPr id="257" name="Shape 257"/>
          <p:cNvSpPr/>
          <p:nvPr/>
        </p:nvSpPr>
        <p:spPr>
          <a:xfrm>
            <a:off x="638128" y="1155815"/>
            <a:ext cx="4814570" cy="3987685"/>
          </a:xfrm>
          <a:prstGeom prst="rect">
            <a:avLst/>
          </a:prstGeom>
          <a:solidFill>
            <a:srgbClr val="EEEEEE"/>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258" name="Shape 258"/>
          <p:cNvSpPr txBox="1"/>
          <p:nvPr>
            <p:ph type="title"/>
          </p:nvPr>
        </p:nvSpPr>
        <p:spPr>
          <a:xfrm>
            <a:off x="876300" y="1971675"/>
            <a:ext cx="4324350" cy="1847850"/>
          </a:xfrm>
          <a:prstGeom prst="rect">
            <a:avLst/>
          </a:prstGeom>
          <a:noFill/>
          <a:ln>
            <a:noFill/>
          </a:ln>
        </p:spPr>
        <p:txBody>
          <a:bodyPr anchorCtr="0" anchor="b" bIns="34275" lIns="34275" spcFirstLastPara="1" rIns="34275" wrap="square" tIns="34275"/>
          <a:lstStyle>
            <a:lvl1pPr indent="0" lvl="0" marL="0" marR="0" rtl="0" algn="l">
              <a:lnSpc>
                <a:spcPct val="90000"/>
              </a:lnSpc>
              <a:spcBef>
                <a:spcPts val="900"/>
              </a:spcBef>
              <a:spcAft>
                <a:spcPts val="0"/>
              </a:spcAft>
              <a:buClr>
                <a:srgbClr val="000000"/>
              </a:buClr>
              <a:buSzPts val="3200"/>
              <a:buFont typeface="Tahoma"/>
              <a:buNone/>
              <a:defRPr b="1" i="0" sz="3200" u="none" cap="none" strike="noStrike">
                <a:solidFill>
                  <a:srgbClr val="000000"/>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259" name="Shape 259"/>
          <p:cNvSpPr txBox="1"/>
          <p:nvPr>
            <p:ph idx="1" type="body"/>
          </p:nvPr>
        </p:nvSpPr>
        <p:spPr>
          <a:xfrm>
            <a:off x="876300" y="3905250"/>
            <a:ext cx="4324350" cy="890610"/>
          </a:xfrm>
          <a:prstGeom prst="rect">
            <a:avLst/>
          </a:prstGeom>
          <a:noFill/>
          <a:ln>
            <a:noFill/>
          </a:ln>
        </p:spPr>
        <p:txBody>
          <a:bodyPr anchorCtr="0" anchor="t" bIns="34275" lIns="34275" spcFirstLastPara="1" rIns="34275" wrap="square" tIns="34275"/>
          <a:lstStyle>
            <a:lvl1pPr indent="-228600" lvl="0" marL="457200" marR="0" rtl="0" algn="l">
              <a:lnSpc>
                <a:spcPct val="90000"/>
              </a:lnSpc>
              <a:spcBef>
                <a:spcPts val="1000"/>
              </a:spcBef>
              <a:spcAft>
                <a:spcPts val="0"/>
              </a:spcAft>
              <a:buClr>
                <a:schemeClr val="accent1"/>
              </a:buClr>
              <a:buSzPts val="1600"/>
              <a:buFont typeface="Arial"/>
              <a:buNone/>
              <a:defRPr b="0" i="0" sz="1600" u="none" cap="none" strike="noStrike">
                <a:solidFill>
                  <a:schemeClr val="accent1"/>
                </a:solidFill>
                <a:latin typeface="Verdana"/>
                <a:ea typeface="Verdana"/>
                <a:cs typeface="Verdana"/>
                <a:sym typeface="Verdana"/>
              </a:defRPr>
            </a:lvl1pPr>
            <a:lvl2pPr indent="-228600" lvl="1" marL="914400" marR="0" rtl="0" algn="l">
              <a:lnSpc>
                <a:spcPct val="90000"/>
              </a:lnSpc>
              <a:spcBef>
                <a:spcPts val="1000"/>
              </a:spcBef>
              <a:spcAft>
                <a:spcPts val="0"/>
              </a:spcAft>
              <a:buClr>
                <a:schemeClr val="accent1"/>
              </a:buClr>
              <a:buSzPts val="1600"/>
              <a:buFont typeface="Arial"/>
              <a:buNone/>
              <a:defRPr b="0" i="0" sz="1600" u="none" cap="none" strike="noStrike">
                <a:solidFill>
                  <a:schemeClr val="accent1"/>
                </a:solidFill>
                <a:latin typeface="Verdana"/>
                <a:ea typeface="Verdana"/>
                <a:cs typeface="Verdana"/>
                <a:sym typeface="Verdana"/>
              </a:defRPr>
            </a:lvl2pPr>
            <a:lvl3pPr indent="-330200" lvl="2" marL="1371600" marR="0" rtl="0" algn="l">
              <a:lnSpc>
                <a:spcPct val="90000"/>
              </a:lnSpc>
              <a:spcBef>
                <a:spcPts val="1000"/>
              </a:spcBef>
              <a:spcAft>
                <a:spcPts val="0"/>
              </a:spcAft>
              <a:buClr>
                <a:schemeClr val="accent1"/>
              </a:buClr>
              <a:buSzPts val="1600"/>
              <a:buFont typeface="Arial"/>
              <a:buChar char="•"/>
              <a:defRPr b="0" i="0" sz="1600" u="none" cap="none" strike="noStrike">
                <a:solidFill>
                  <a:schemeClr val="accent1"/>
                </a:solidFill>
                <a:latin typeface="Verdana"/>
                <a:ea typeface="Verdana"/>
                <a:cs typeface="Verdana"/>
                <a:sym typeface="Verdana"/>
              </a:defRPr>
            </a:lvl3pPr>
            <a:lvl4pPr indent="-330200" lvl="3" marL="1828800" marR="0" rtl="0" algn="l">
              <a:lnSpc>
                <a:spcPct val="90000"/>
              </a:lnSpc>
              <a:spcBef>
                <a:spcPts val="1000"/>
              </a:spcBef>
              <a:spcAft>
                <a:spcPts val="0"/>
              </a:spcAft>
              <a:buClr>
                <a:schemeClr val="accent1"/>
              </a:buClr>
              <a:buSzPts val="1600"/>
              <a:buFont typeface="Arial"/>
              <a:buChar char="•"/>
              <a:defRPr b="0" i="0" sz="1600" u="none" cap="none" strike="noStrike">
                <a:solidFill>
                  <a:schemeClr val="accent1"/>
                </a:solidFill>
                <a:latin typeface="Verdana"/>
                <a:ea typeface="Verdana"/>
                <a:cs typeface="Verdana"/>
                <a:sym typeface="Verdana"/>
              </a:defRPr>
            </a:lvl4pPr>
            <a:lvl5pPr indent="-330200" lvl="4" marL="2286000" marR="0" rtl="0" algn="l">
              <a:lnSpc>
                <a:spcPct val="90000"/>
              </a:lnSpc>
              <a:spcBef>
                <a:spcPts val="1000"/>
              </a:spcBef>
              <a:spcAft>
                <a:spcPts val="0"/>
              </a:spcAft>
              <a:buClr>
                <a:schemeClr val="accent1"/>
              </a:buClr>
              <a:buSzPts val="1600"/>
              <a:buFont typeface="Arial"/>
              <a:buChar char="•"/>
              <a:defRPr b="0" i="0" sz="1600" u="none" cap="none" strike="noStrike">
                <a:solidFill>
                  <a:schemeClr val="accent1"/>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260" name="Shape 260"/>
          <p:cNvSpPr/>
          <p:nvPr/>
        </p:nvSpPr>
        <p:spPr>
          <a:xfrm>
            <a:off x="876300" y="4822195"/>
            <a:ext cx="1616808" cy="10477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FABAB"/>
              </a:buClr>
              <a:buSzPts val="700"/>
              <a:buFont typeface="Verdana"/>
              <a:buNone/>
            </a:pPr>
            <a:r>
              <a:rPr b="0" i="0" lang="en" sz="700" u="none" cap="none" strike="noStrike">
                <a:solidFill>
                  <a:srgbClr val="AFABAB"/>
                </a:solidFill>
                <a:latin typeface="Verdana"/>
                <a:ea typeface="Verdana"/>
                <a:cs typeface="Verdana"/>
                <a:sym typeface="Verdana"/>
              </a:rPr>
              <a:t>Copyright © 2017 HashiCorp</a:t>
            </a:r>
            <a:endParaRPr sz="500"/>
          </a:p>
        </p:txBody>
      </p:sp>
      <p:sp>
        <p:nvSpPr>
          <p:cNvPr id="261" name="Shape 261"/>
          <p:cNvSpPr/>
          <p:nvPr/>
        </p:nvSpPr>
        <p:spPr>
          <a:xfrm>
            <a:off x="1071173" y="520394"/>
            <a:ext cx="1102068" cy="1155701"/>
          </a:xfrm>
          <a:prstGeom prst="rect">
            <a:avLst/>
          </a:prstGeom>
          <a:solidFill>
            <a:srgbClr val="000000"/>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pic>
        <p:nvPicPr>
          <p:cNvPr descr="image8.png" id="262" name="Shape 262"/>
          <p:cNvPicPr preferRelativeResize="0"/>
          <p:nvPr/>
        </p:nvPicPr>
        <p:blipFill rotWithShape="1">
          <a:blip r:embed="rId3">
            <a:alphaModFix/>
          </a:blip>
          <a:srcRect b="0" l="0" r="0" t="0"/>
          <a:stretch/>
        </p:blipFill>
        <p:spPr>
          <a:xfrm>
            <a:off x="1387904" y="750371"/>
            <a:ext cx="468606" cy="711918"/>
          </a:xfrm>
          <a:prstGeom prst="rect">
            <a:avLst/>
          </a:prstGeom>
          <a:noFill/>
          <a:ln>
            <a:noFill/>
          </a:ln>
        </p:spPr>
      </p:pic>
      <p:sp>
        <p:nvSpPr>
          <p:cNvPr id="263" name="Shape 263"/>
          <p:cNvSpPr txBox="1"/>
          <p:nvPr>
            <p:ph idx="12" type="sldNum"/>
          </p:nvPr>
        </p:nvSpPr>
        <p:spPr>
          <a:xfrm>
            <a:off x="4419600" y="4628674"/>
            <a:ext cx="2133600" cy="277178"/>
          </a:xfrm>
          <a:prstGeom prst="rect">
            <a:avLst/>
          </a:prstGeom>
          <a:noFill/>
          <a:ln>
            <a:noFill/>
          </a:ln>
        </p:spPr>
        <p:txBody>
          <a:bodyPr anchorCtr="0" anchor="ctr" bIns="45725" lIns="45725" spcFirstLastPara="1" rIns="45725" wrap="square" tIns="45725">
            <a:noAutofit/>
          </a:bodyPr>
          <a:lstStyle>
            <a:lvl1pPr indent="0" lvl="0"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Consul">
  <p:cSld name="Title Slide - Consul">
    <p:spTree>
      <p:nvGrpSpPr>
        <p:cNvPr id="264" name="Shape 264"/>
        <p:cNvGrpSpPr/>
        <p:nvPr/>
      </p:nvGrpSpPr>
      <p:grpSpPr>
        <a:xfrm>
          <a:off x="0" y="0"/>
          <a:ext cx="0" cy="0"/>
          <a:chOff x="0" y="0"/>
          <a:chExt cx="0" cy="0"/>
        </a:xfrm>
      </p:grpSpPr>
      <p:pic>
        <p:nvPicPr>
          <p:cNvPr descr="image9.png" id="265" name="Shape 265"/>
          <p:cNvPicPr preferRelativeResize="0"/>
          <p:nvPr/>
        </p:nvPicPr>
        <p:blipFill rotWithShape="1">
          <a:blip r:embed="rId2">
            <a:alphaModFix/>
          </a:blip>
          <a:srcRect b="18076" l="0" r="17890" t="0"/>
          <a:stretch/>
        </p:blipFill>
        <p:spPr>
          <a:xfrm>
            <a:off x="-596" y="-75"/>
            <a:ext cx="9145215" cy="5143658"/>
          </a:xfrm>
          <a:prstGeom prst="rect">
            <a:avLst/>
          </a:prstGeom>
          <a:noFill/>
          <a:ln>
            <a:noFill/>
          </a:ln>
        </p:spPr>
      </p:pic>
      <p:sp>
        <p:nvSpPr>
          <p:cNvPr id="266" name="Shape 266"/>
          <p:cNvSpPr/>
          <p:nvPr/>
        </p:nvSpPr>
        <p:spPr>
          <a:xfrm>
            <a:off x="638128" y="1155815"/>
            <a:ext cx="4814570" cy="3987685"/>
          </a:xfrm>
          <a:prstGeom prst="rect">
            <a:avLst/>
          </a:prstGeom>
          <a:solidFill>
            <a:srgbClr val="EEEEEE"/>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267" name="Shape 267"/>
          <p:cNvSpPr txBox="1"/>
          <p:nvPr>
            <p:ph type="title"/>
          </p:nvPr>
        </p:nvSpPr>
        <p:spPr>
          <a:xfrm>
            <a:off x="876300" y="1971675"/>
            <a:ext cx="4324350" cy="1847850"/>
          </a:xfrm>
          <a:prstGeom prst="rect">
            <a:avLst/>
          </a:prstGeom>
          <a:noFill/>
          <a:ln>
            <a:noFill/>
          </a:ln>
        </p:spPr>
        <p:txBody>
          <a:bodyPr anchorCtr="0" anchor="b" bIns="34275" lIns="34275" spcFirstLastPara="1" rIns="34275" wrap="square" tIns="34275"/>
          <a:lstStyle>
            <a:lvl1pPr indent="0" lvl="0" marL="0" marR="0" rtl="0" algn="l">
              <a:lnSpc>
                <a:spcPct val="90000"/>
              </a:lnSpc>
              <a:spcBef>
                <a:spcPts val="900"/>
              </a:spcBef>
              <a:spcAft>
                <a:spcPts val="0"/>
              </a:spcAft>
              <a:buClr>
                <a:srgbClr val="000000"/>
              </a:buClr>
              <a:buSzPts val="3200"/>
              <a:buFont typeface="Tahoma"/>
              <a:buNone/>
              <a:defRPr b="1" i="0" sz="3200" u="none" cap="none" strike="noStrike">
                <a:solidFill>
                  <a:srgbClr val="000000"/>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268" name="Shape 268"/>
          <p:cNvSpPr txBox="1"/>
          <p:nvPr>
            <p:ph idx="1" type="body"/>
          </p:nvPr>
        </p:nvSpPr>
        <p:spPr>
          <a:xfrm>
            <a:off x="876300" y="3905250"/>
            <a:ext cx="4324350" cy="890610"/>
          </a:xfrm>
          <a:prstGeom prst="rect">
            <a:avLst/>
          </a:prstGeom>
          <a:noFill/>
          <a:ln>
            <a:noFill/>
          </a:ln>
        </p:spPr>
        <p:txBody>
          <a:bodyPr anchorCtr="0" anchor="t" bIns="34275" lIns="34275" spcFirstLastPara="1" rIns="34275" wrap="square" tIns="34275"/>
          <a:lstStyle>
            <a:lvl1pPr indent="-228600" lvl="0" marL="457200" marR="0" rtl="0" algn="l">
              <a:lnSpc>
                <a:spcPct val="90000"/>
              </a:lnSpc>
              <a:spcBef>
                <a:spcPts val="1000"/>
              </a:spcBef>
              <a:spcAft>
                <a:spcPts val="0"/>
              </a:spcAft>
              <a:buClr>
                <a:schemeClr val="accent6"/>
              </a:buClr>
              <a:buSzPts val="1600"/>
              <a:buFont typeface="Arial"/>
              <a:buNone/>
              <a:defRPr b="0" i="0" sz="1600" u="none" cap="none" strike="noStrike">
                <a:solidFill>
                  <a:schemeClr val="accent6"/>
                </a:solidFill>
                <a:latin typeface="Verdana"/>
                <a:ea typeface="Verdana"/>
                <a:cs typeface="Verdana"/>
                <a:sym typeface="Verdana"/>
              </a:defRPr>
            </a:lvl1pPr>
            <a:lvl2pPr indent="-228600" lvl="1" marL="914400" marR="0" rtl="0" algn="l">
              <a:lnSpc>
                <a:spcPct val="90000"/>
              </a:lnSpc>
              <a:spcBef>
                <a:spcPts val="1000"/>
              </a:spcBef>
              <a:spcAft>
                <a:spcPts val="0"/>
              </a:spcAft>
              <a:buClr>
                <a:schemeClr val="accent6"/>
              </a:buClr>
              <a:buSzPts val="1600"/>
              <a:buFont typeface="Arial"/>
              <a:buNone/>
              <a:defRPr b="0" i="0" sz="1600" u="none" cap="none" strike="noStrike">
                <a:solidFill>
                  <a:schemeClr val="accent6"/>
                </a:solidFill>
                <a:latin typeface="Verdana"/>
                <a:ea typeface="Verdana"/>
                <a:cs typeface="Verdana"/>
                <a:sym typeface="Verdana"/>
              </a:defRPr>
            </a:lvl2pPr>
            <a:lvl3pPr indent="-330200" lvl="2" marL="1371600" marR="0" rtl="0" algn="l">
              <a:lnSpc>
                <a:spcPct val="90000"/>
              </a:lnSpc>
              <a:spcBef>
                <a:spcPts val="1000"/>
              </a:spcBef>
              <a:spcAft>
                <a:spcPts val="0"/>
              </a:spcAft>
              <a:buClr>
                <a:schemeClr val="accent6"/>
              </a:buClr>
              <a:buSzPts val="1600"/>
              <a:buFont typeface="Arial"/>
              <a:buChar char="•"/>
              <a:defRPr b="0" i="0" sz="1600" u="none" cap="none" strike="noStrike">
                <a:solidFill>
                  <a:schemeClr val="accent6"/>
                </a:solidFill>
                <a:latin typeface="Verdana"/>
                <a:ea typeface="Verdana"/>
                <a:cs typeface="Verdana"/>
                <a:sym typeface="Verdana"/>
              </a:defRPr>
            </a:lvl3pPr>
            <a:lvl4pPr indent="-330200" lvl="3" marL="1828800" marR="0" rtl="0" algn="l">
              <a:lnSpc>
                <a:spcPct val="90000"/>
              </a:lnSpc>
              <a:spcBef>
                <a:spcPts val="1000"/>
              </a:spcBef>
              <a:spcAft>
                <a:spcPts val="0"/>
              </a:spcAft>
              <a:buClr>
                <a:schemeClr val="accent6"/>
              </a:buClr>
              <a:buSzPts val="1600"/>
              <a:buFont typeface="Arial"/>
              <a:buChar char="•"/>
              <a:defRPr b="0" i="0" sz="1600" u="none" cap="none" strike="noStrike">
                <a:solidFill>
                  <a:schemeClr val="accent6"/>
                </a:solidFill>
                <a:latin typeface="Verdana"/>
                <a:ea typeface="Verdana"/>
                <a:cs typeface="Verdana"/>
                <a:sym typeface="Verdana"/>
              </a:defRPr>
            </a:lvl4pPr>
            <a:lvl5pPr indent="-330200" lvl="4" marL="2286000" marR="0" rtl="0" algn="l">
              <a:lnSpc>
                <a:spcPct val="90000"/>
              </a:lnSpc>
              <a:spcBef>
                <a:spcPts val="1000"/>
              </a:spcBef>
              <a:spcAft>
                <a:spcPts val="0"/>
              </a:spcAft>
              <a:buClr>
                <a:schemeClr val="accent6"/>
              </a:buClr>
              <a:buSzPts val="1600"/>
              <a:buFont typeface="Arial"/>
              <a:buChar char="•"/>
              <a:defRPr b="0" i="0" sz="1600" u="none" cap="none" strike="noStrike">
                <a:solidFill>
                  <a:schemeClr val="accent6"/>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269" name="Shape 269"/>
          <p:cNvSpPr/>
          <p:nvPr/>
        </p:nvSpPr>
        <p:spPr>
          <a:xfrm>
            <a:off x="876300" y="4822195"/>
            <a:ext cx="1616808" cy="10477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FABAB"/>
              </a:buClr>
              <a:buSzPts val="700"/>
              <a:buFont typeface="Verdana"/>
              <a:buNone/>
            </a:pPr>
            <a:r>
              <a:rPr b="0" i="0" lang="en" sz="700" u="none" cap="none" strike="noStrike">
                <a:solidFill>
                  <a:srgbClr val="AFABAB"/>
                </a:solidFill>
                <a:latin typeface="Verdana"/>
                <a:ea typeface="Verdana"/>
                <a:cs typeface="Verdana"/>
                <a:sym typeface="Verdana"/>
              </a:rPr>
              <a:t>Copyright © 2017 HashiCorp</a:t>
            </a:r>
            <a:endParaRPr sz="500"/>
          </a:p>
        </p:txBody>
      </p:sp>
      <p:sp>
        <p:nvSpPr>
          <p:cNvPr id="270" name="Shape 270"/>
          <p:cNvSpPr/>
          <p:nvPr/>
        </p:nvSpPr>
        <p:spPr>
          <a:xfrm>
            <a:off x="1071173" y="520394"/>
            <a:ext cx="1102068" cy="1155701"/>
          </a:xfrm>
          <a:prstGeom prst="rect">
            <a:avLst/>
          </a:prstGeom>
          <a:solidFill>
            <a:schemeClr val="accent6"/>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pic>
        <p:nvPicPr>
          <p:cNvPr descr="image10.png" id="271" name="Shape 271"/>
          <p:cNvPicPr preferRelativeResize="0"/>
          <p:nvPr/>
        </p:nvPicPr>
        <p:blipFill rotWithShape="1">
          <a:blip r:embed="rId3">
            <a:alphaModFix/>
          </a:blip>
          <a:srcRect b="0" l="0" r="0" t="0"/>
          <a:stretch/>
        </p:blipFill>
        <p:spPr>
          <a:xfrm>
            <a:off x="1387905" y="751784"/>
            <a:ext cx="468605" cy="691190"/>
          </a:xfrm>
          <a:prstGeom prst="rect">
            <a:avLst/>
          </a:prstGeom>
          <a:noFill/>
          <a:ln>
            <a:noFill/>
          </a:ln>
        </p:spPr>
      </p:pic>
      <p:sp>
        <p:nvSpPr>
          <p:cNvPr id="272" name="Shape 272"/>
          <p:cNvSpPr txBox="1"/>
          <p:nvPr>
            <p:ph idx="12" type="sldNum"/>
          </p:nvPr>
        </p:nvSpPr>
        <p:spPr>
          <a:xfrm>
            <a:off x="4419600" y="4628674"/>
            <a:ext cx="2133600" cy="277178"/>
          </a:xfrm>
          <a:prstGeom prst="rect">
            <a:avLst/>
          </a:prstGeom>
          <a:noFill/>
          <a:ln>
            <a:noFill/>
          </a:ln>
        </p:spPr>
        <p:txBody>
          <a:bodyPr anchorCtr="0" anchor="ctr" bIns="45725" lIns="45725" spcFirstLastPara="1" rIns="45725" wrap="square" tIns="45725">
            <a:noAutofit/>
          </a:bodyPr>
          <a:lstStyle>
            <a:lvl1pPr indent="0" lvl="0"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Nomad">
  <p:cSld name="Title Slide - Nomad">
    <p:spTree>
      <p:nvGrpSpPr>
        <p:cNvPr id="273" name="Shape 273"/>
        <p:cNvGrpSpPr/>
        <p:nvPr/>
      </p:nvGrpSpPr>
      <p:grpSpPr>
        <a:xfrm>
          <a:off x="0" y="0"/>
          <a:ext cx="0" cy="0"/>
          <a:chOff x="0" y="0"/>
          <a:chExt cx="0" cy="0"/>
        </a:xfrm>
      </p:grpSpPr>
      <p:pic>
        <p:nvPicPr>
          <p:cNvPr descr="image7.png" id="274" name="Shape 274"/>
          <p:cNvPicPr preferRelativeResize="0"/>
          <p:nvPr/>
        </p:nvPicPr>
        <p:blipFill rotWithShape="1">
          <a:blip r:embed="rId2">
            <a:alphaModFix/>
          </a:blip>
          <a:srcRect b="0" l="0" r="0" t="0"/>
          <a:stretch/>
        </p:blipFill>
        <p:spPr>
          <a:xfrm>
            <a:off x="210" y="613"/>
            <a:ext cx="9143579" cy="5142275"/>
          </a:xfrm>
          <a:prstGeom prst="rect">
            <a:avLst/>
          </a:prstGeom>
          <a:noFill/>
          <a:ln>
            <a:noFill/>
          </a:ln>
        </p:spPr>
      </p:pic>
      <p:sp>
        <p:nvSpPr>
          <p:cNvPr id="275" name="Shape 275"/>
          <p:cNvSpPr/>
          <p:nvPr/>
        </p:nvSpPr>
        <p:spPr>
          <a:xfrm>
            <a:off x="638128" y="1155815"/>
            <a:ext cx="4814570" cy="3987685"/>
          </a:xfrm>
          <a:prstGeom prst="rect">
            <a:avLst/>
          </a:prstGeom>
          <a:solidFill>
            <a:srgbClr val="EEEEEE"/>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276" name="Shape 276"/>
          <p:cNvSpPr txBox="1"/>
          <p:nvPr>
            <p:ph type="title"/>
          </p:nvPr>
        </p:nvSpPr>
        <p:spPr>
          <a:xfrm>
            <a:off x="876300" y="1971675"/>
            <a:ext cx="4324350" cy="1847850"/>
          </a:xfrm>
          <a:prstGeom prst="rect">
            <a:avLst/>
          </a:prstGeom>
          <a:noFill/>
          <a:ln>
            <a:noFill/>
          </a:ln>
        </p:spPr>
        <p:txBody>
          <a:bodyPr anchorCtr="0" anchor="b" bIns="34275" lIns="34275" spcFirstLastPara="1" rIns="34275" wrap="square" tIns="34275"/>
          <a:lstStyle>
            <a:lvl1pPr indent="0" lvl="0" marL="0" marR="0" rtl="0" algn="l">
              <a:lnSpc>
                <a:spcPct val="90000"/>
              </a:lnSpc>
              <a:spcBef>
                <a:spcPts val="900"/>
              </a:spcBef>
              <a:spcAft>
                <a:spcPts val="0"/>
              </a:spcAft>
              <a:buClr>
                <a:srgbClr val="000000"/>
              </a:buClr>
              <a:buSzPts val="3200"/>
              <a:buFont typeface="Tahoma"/>
              <a:buNone/>
              <a:defRPr b="1" i="0" sz="3200" u="none" cap="none" strike="noStrike">
                <a:solidFill>
                  <a:srgbClr val="000000"/>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277" name="Shape 277"/>
          <p:cNvSpPr txBox="1"/>
          <p:nvPr>
            <p:ph idx="1" type="body"/>
          </p:nvPr>
        </p:nvSpPr>
        <p:spPr>
          <a:xfrm>
            <a:off x="876300" y="3905250"/>
            <a:ext cx="4324350" cy="890610"/>
          </a:xfrm>
          <a:prstGeom prst="rect">
            <a:avLst/>
          </a:prstGeom>
          <a:noFill/>
          <a:ln>
            <a:noFill/>
          </a:ln>
        </p:spPr>
        <p:txBody>
          <a:bodyPr anchorCtr="0" anchor="t" bIns="34275" lIns="34275" spcFirstLastPara="1" rIns="34275" wrap="square" tIns="34275"/>
          <a:lstStyle>
            <a:lvl1pPr indent="-228600" lvl="0" marL="457200" marR="0" rtl="0" algn="l">
              <a:lnSpc>
                <a:spcPct val="90000"/>
              </a:lnSpc>
              <a:spcBef>
                <a:spcPts val="1000"/>
              </a:spcBef>
              <a:spcAft>
                <a:spcPts val="0"/>
              </a:spcAft>
              <a:buClr>
                <a:schemeClr val="accent5"/>
              </a:buClr>
              <a:buSzPts val="1600"/>
              <a:buFont typeface="Arial"/>
              <a:buNone/>
              <a:defRPr b="0" i="0" sz="1600" u="none" cap="none" strike="noStrike">
                <a:solidFill>
                  <a:schemeClr val="accent5"/>
                </a:solidFill>
                <a:latin typeface="Verdana"/>
                <a:ea typeface="Verdana"/>
                <a:cs typeface="Verdana"/>
                <a:sym typeface="Verdana"/>
              </a:defRPr>
            </a:lvl1pPr>
            <a:lvl2pPr indent="-228600" lvl="1" marL="914400" marR="0" rtl="0" algn="l">
              <a:lnSpc>
                <a:spcPct val="90000"/>
              </a:lnSpc>
              <a:spcBef>
                <a:spcPts val="1000"/>
              </a:spcBef>
              <a:spcAft>
                <a:spcPts val="0"/>
              </a:spcAft>
              <a:buClr>
                <a:schemeClr val="accent5"/>
              </a:buClr>
              <a:buSzPts val="1600"/>
              <a:buFont typeface="Arial"/>
              <a:buNone/>
              <a:defRPr b="0" i="0" sz="1600" u="none" cap="none" strike="noStrike">
                <a:solidFill>
                  <a:schemeClr val="accent5"/>
                </a:solidFill>
                <a:latin typeface="Verdana"/>
                <a:ea typeface="Verdana"/>
                <a:cs typeface="Verdana"/>
                <a:sym typeface="Verdana"/>
              </a:defRPr>
            </a:lvl2pPr>
            <a:lvl3pPr indent="-330200" lvl="2" marL="1371600" marR="0" rtl="0" algn="l">
              <a:lnSpc>
                <a:spcPct val="90000"/>
              </a:lnSpc>
              <a:spcBef>
                <a:spcPts val="1000"/>
              </a:spcBef>
              <a:spcAft>
                <a:spcPts val="0"/>
              </a:spcAft>
              <a:buClr>
                <a:schemeClr val="accent5"/>
              </a:buClr>
              <a:buSzPts val="1600"/>
              <a:buFont typeface="Arial"/>
              <a:buChar char="•"/>
              <a:defRPr b="0" i="0" sz="1600" u="none" cap="none" strike="noStrike">
                <a:solidFill>
                  <a:schemeClr val="accent5"/>
                </a:solidFill>
                <a:latin typeface="Verdana"/>
                <a:ea typeface="Verdana"/>
                <a:cs typeface="Verdana"/>
                <a:sym typeface="Verdana"/>
              </a:defRPr>
            </a:lvl3pPr>
            <a:lvl4pPr indent="-330200" lvl="3" marL="1828800" marR="0" rtl="0" algn="l">
              <a:lnSpc>
                <a:spcPct val="90000"/>
              </a:lnSpc>
              <a:spcBef>
                <a:spcPts val="1000"/>
              </a:spcBef>
              <a:spcAft>
                <a:spcPts val="0"/>
              </a:spcAft>
              <a:buClr>
                <a:schemeClr val="accent5"/>
              </a:buClr>
              <a:buSzPts val="1600"/>
              <a:buFont typeface="Arial"/>
              <a:buChar char="•"/>
              <a:defRPr b="0" i="0" sz="1600" u="none" cap="none" strike="noStrike">
                <a:solidFill>
                  <a:schemeClr val="accent5"/>
                </a:solidFill>
                <a:latin typeface="Verdana"/>
                <a:ea typeface="Verdana"/>
                <a:cs typeface="Verdana"/>
                <a:sym typeface="Verdana"/>
              </a:defRPr>
            </a:lvl4pPr>
            <a:lvl5pPr indent="-330200" lvl="4" marL="2286000" marR="0" rtl="0" algn="l">
              <a:lnSpc>
                <a:spcPct val="90000"/>
              </a:lnSpc>
              <a:spcBef>
                <a:spcPts val="1000"/>
              </a:spcBef>
              <a:spcAft>
                <a:spcPts val="0"/>
              </a:spcAft>
              <a:buClr>
                <a:schemeClr val="accent5"/>
              </a:buClr>
              <a:buSzPts val="1600"/>
              <a:buFont typeface="Arial"/>
              <a:buChar char="•"/>
              <a:defRPr b="0" i="0" sz="1600" u="none" cap="none" strike="noStrike">
                <a:solidFill>
                  <a:schemeClr val="accent5"/>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278" name="Shape 278"/>
          <p:cNvSpPr/>
          <p:nvPr/>
        </p:nvSpPr>
        <p:spPr>
          <a:xfrm>
            <a:off x="876300" y="4822195"/>
            <a:ext cx="1616808" cy="10477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FABAB"/>
              </a:buClr>
              <a:buSzPts val="700"/>
              <a:buFont typeface="Verdana"/>
              <a:buNone/>
            </a:pPr>
            <a:r>
              <a:rPr b="0" i="0" lang="en" sz="700" u="none" cap="none" strike="noStrike">
                <a:solidFill>
                  <a:srgbClr val="AFABAB"/>
                </a:solidFill>
                <a:latin typeface="Verdana"/>
                <a:ea typeface="Verdana"/>
                <a:cs typeface="Verdana"/>
                <a:sym typeface="Verdana"/>
              </a:rPr>
              <a:t>Copyright © 2017 HashiCorp</a:t>
            </a:r>
            <a:endParaRPr sz="500"/>
          </a:p>
        </p:txBody>
      </p:sp>
      <p:sp>
        <p:nvSpPr>
          <p:cNvPr id="279" name="Shape 279"/>
          <p:cNvSpPr/>
          <p:nvPr/>
        </p:nvSpPr>
        <p:spPr>
          <a:xfrm>
            <a:off x="1071173" y="520394"/>
            <a:ext cx="1102068" cy="1155701"/>
          </a:xfrm>
          <a:prstGeom prst="rect">
            <a:avLst/>
          </a:prstGeom>
          <a:solidFill>
            <a:schemeClr val="accent5"/>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pic>
        <p:nvPicPr>
          <p:cNvPr descr="image11.png" id="280" name="Shape 280"/>
          <p:cNvPicPr preferRelativeResize="0"/>
          <p:nvPr/>
        </p:nvPicPr>
        <p:blipFill rotWithShape="1">
          <a:blip r:embed="rId3">
            <a:alphaModFix/>
          </a:blip>
          <a:srcRect b="0" l="0" r="0" t="0"/>
          <a:stretch/>
        </p:blipFill>
        <p:spPr>
          <a:xfrm>
            <a:off x="1350540" y="677356"/>
            <a:ext cx="533679" cy="770197"/>
          </a:xfrm>
          <a:prstGeom prst="rect">
            <a:avLst/>
          </a:prstGeom>
          <a:noFill/>
          <a:ln>
            <a:noFill/>
          </a:ln>
        </p:spPr>
      </p:pic>
      <p:sp>
        <p:nvSpPr>
          <p:cNvPr id="281" name="Shape 281"/>
          <p:cNvSpPr txBox="1"/>
          <p:nvPr>
            <p:ph idx="12" type="sldNum"/>
          </p:nvPr>
        </p:nvSpPr>
        <p:spPr>
          <a:xfrm>
            <a:off x="4419600" y="4628674"/>
            <a:ext cx="2133600" cy="277178"/>
          </a:xfrm>
          <a:prstGeom prst="rect">
            <a:avLst/>
          </a:prstGeom>
          <a:noFill/>
          <a:ln>
            <a:noFill/>
          </a:ln>
        </p:spPr>
        <p:txBody>
          <a:bodyPr anchorCtr="0" anchor="ctr" bIns="45725" lIns="45725" spcFirstLastPara="1" rIns="45725" wrap="square" tIns="45725">
            <a:noAutofit/>
          </a:bodyPr>
          <a:lstStyle>
            <a:lvl1pPr indent="0" lvl="0"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hite">
  <p:cSld name="Blank White">
    <p:spTree>
      <p:nvGrpSpPr>
        <p:cNvPr id="282" name="Shape 282"/>
        <p:cNvGrpSpPr/>
        <p:nvPr/>
      </p:nvGrpSpPr>
      <p:grpSpPr>
        <a:xfrm>
          <a:off x="0" y="0"/>
          <a:ext cx="0" cy="0"/>
          <a:chOff x="0" y="0"/>
          <a:chExt cx="0" cy="0"/>
        </a:xfrm>
      </p:grpSpPr>
      <p:sp>
        <p:nvSpPr>
          <p:cNvPr id="283" name="Shape 283"/>
          <p:cNvSpPr txBox="1"/>
          <p:nvPr>
            <p:ph idx="12" type="sldNum"/>
          </p:nvPr>
        </p:nvSpPr>
        <p:spPr>
          <a:xfrm>
            <a:off x="4419600" y="4628674"/>
            <a:ext cx="2133600" cy="277178"/>
          </a:xfrm>
          <a:prstGeom prst="rect">
            <a:avLst/>
          </a:prstGeom>
          <a:noFill/>
          <a:ln>
            <a:noFill/>
          </a:ln>
        </p:spPr>
        <p:txBody>
          <a:bodyPr anchorCtr="0" anchor="ctr" bIns="45725" lIns="45725" spcFirstLastPara="1" rIns="45725" wrap="square" tIns="45725">
            <a:noAutofit/>
          </a:bodyPr>
          <a:lstStyle>
            <a:lvl1pPr indent="0" lvl="0"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ck Black">
  <p:cSld name="Black Black">
    <p:bg>
      <p:bgPr>
        <a:solidFill>
          <a:srgbClr val="000000"/>
        </a:solidFill>
      </p:bgPr>
    </p:bg>
    <p:spTree>
      <p:nvGrpSpPr>
        <p:cNvPr id="284" name="Shape 284"/>
        <p:cNvGrpSpPr/>
        <p:nvPr/>
      </p:nvGrpSpPr>
      <p:grpSpPr>
        <a:xfrm>
          <a:off x="0" y="0"/>
          <a:ext cx="0" cy="0"/>
          <a:chOff x="0" y="0"/>
          <a:chExt cx="0" cy="0"/>
        </a:xfrm>
      </p:grpSpPr>
      <p:sp>
        <p:nvSpPr>
          <p:cNvPr id="285" name="Shape 285"/>
          <p:cNvSpPr txBox="1"/>
          <p:nvPr>
            <p:ph idx="12" type="sldNum"/>
          </p:nvPr>
        </p:nvSpPr>
        <p:spPr>
          <a:xfrm>
            <a:off x="4419600" y="4628674"/>
            <a:ext cx="2133600" cy="277178"/>
          </a:xfrm>
          <a:prstGeom prst="rect">
            <a:avLst/>
          </a:prstGeom>
          <a:noFill/>
          <a:ln>
            <a:noFill/>
          </a:ln>
        </p:spPr>
        <p:txBody>
          <a:bodyPr anchorCtr="0" anchor="ctr" bIns="45725" lIns="45725" spcFirstLastPara="1" rIns="45725" wrap="square" tIns="45725">
            <a:noAutofit/>
          </a:bodyPr>
          <a:lstStyle>
            <a:lvl1pPr indent="0" lvl="0"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lack">
  <p:cSld name="Section Black">
    <p:spTree>
      <p:nvGrpSpPr>
        <p:cNvPr id="286" name="Shape 286"/>
        <p:cNvGrpSpPr/>
        <p:nvPr/>
      </p:nvGrpSpPr>
      <p:grpSpPr>
        <a:xfrm>
          <a:off x="0" y="0"/>
          <a:ext cx="0" cy="0"/>
          <a:chOff x="0" y="0"/>
          <a:chExt cx="0" cy="0"/>
        </a:xfrm>
      </p:grpSpPr>
      <p:pic>
        <p:nvPicPr>
          <p:cNvPr descr="image13.jpg" id="287" name="Shape 287"/>
          <p:cNvPicPr preferRelativeResize="0"/>
          <p:nvPr/>
        </p:nvPicPr>
        <p:blipFill rotWithShape="1">
          <a:blip r:embed="rId2">
            <a:alphaModFix/>
          </a:blip>
          <a:srcRect b="0" l="0" r="0" t="0"/>
          <a:stretch/>
        </p:blipFill>
        <p:spPr>
          <a:xfrm>
            <a:off x="0" y="0"/>
            <a:ext cx="9144001" cy="5143500"/>
          </a:xfrm>
          <a:prstGeom prst="rect">
            <a:avLst/>
          </a:prstGeom>
          <a:noFill/>
          <a:ln>
            <a:noFill/>
          </a:ln>
        </p:spPr>
      </p:pic>
      <p:sp>
        <p:nvSpPr>
          <p:cNvPr id="288" name="Shape 288"/>
          <p:cNvSpPr/>
          <p:nvPr/>
        </p:nvSpPr>
        <p:spPr>
          <a:xfrm>
            <a:off x="2139467" y="1360573"/>
            <a:ext cx="6989524" cy="2686835"/>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289" name="Shape 289"/>
          <p:cNvSpPr txBox="1"/>
          <p:nvPr>
            <p:ph idx="1" type="body"/>
          </p:nvPr>
        </p:nvSpPr>
        <p:spPr>
          <a:xfrm>
            <a:off x="2999157" y="2822834"/>
            <a:ext cx="4885187" cy="819150"/>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290" name="Shape 290"/>
          <p:cNvSpPr/>
          <p:nvPr/>
        </p:nvSpPr>
        <p:spPr>
          <a:xfrm>
            <a:off x="2998588" y="4880688"/>
            <a:ext cx="1117402" cy="9048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grpSp>
        <p:nvGrpSpPr>
          <p:cNvPr id="291" name="Shape 291"/>
          <p:cNvGrpSpPr/>
          <p:nvPr/>
        </p:nvGrpSpPr>
        <p:grpSpPr>
          <a:xfrm>
            <a:off x="8476447" y="4797397"/>
            <a:ext cx="223053" cy="236055"/>
            <a:chOff x="0" y="0"/>
            <a:chExt cx="594806" cy="629478"/>
          </a:xfrm>
        </p:grpSpPr>
        <p:sp>
          <p:nvSpPr>
            <p:cNvPr id="292" name="Shape 292"/>
            <p:cNvSpPr/>
            <p:nvPr/>
          </p:nvSpPr>
          <p:spPr>
            <a:xfrm>
              <a:off x="0" y="0"/>
              <a:ext cx="247689" cy="539957"/>
            </a:xfrm>
            <a:custGeom>
              <a:pathLst>
                <a:path extrusionOk="0" h="120000" w="120000">
                  <a:moveTo>
                    <a:pt x="120000" y="0"/>
                  </a:moveTo>
                  <a:lnTo>
                    <a:pt x="0" y="31766"/>
                  </a:lnTo>
                  <a:lnTo>
                    <a:pt x="0" y="108044"/>
                  </a:lnTo>
                  <a:lnTo>
                    <a:pt x="45083" y="120000"/>
                  </a:lnTo>
                  <a:lnTo>
                    <a:pt x="45083" y="43722"/>
                  </a:lnTo>
                  <a:lnTo>
                    <a:pt x="120000" y="23905"/>
                  </a:lnTo>
                  <a:lnTo>
                    <a:pt x="120000" y="0"/>
                  </a:lnTo>
                  <a:close/>
                </a:path>
              </a:pathLst>
            </a:custGeom>
            <a:solidFill>
              <a:srgbClr val="A6A6A6"/>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293" name="Shape 293"/>
            <p:cNvSpPr/>
            <p:nvPr/>
          </p:nvSpPr>
          <p:spPr>
            <a:xfrm>
              <a:off x="154628" y="0"/>
              <a:ext cx="285550" cy="629124"/>
            </a:xfrm>
            <a:custGeom>
              <a:pathLst>
                <a:path extrusionOk="0" h="120000" w="120000">
                  <a:moveTo>
                    <a:pt x="80744" y="0"/>
                  </a:moveTo>
                  <a:lnTo>
                    <a:pt x="80744" y="52105"/>
                  </a:lnTo>
                  <a:lnTo>
                    <a:pt x="39105" y="52105"/>
                  </a:lnTo>
                  <a:lnTo>
                    <a:pt x="39105" y="32733"/>
                  </a:lnTo>
                  <a:lnTo>
                    <a:pt x="0" y="42994"/>
                  </a:lnTo>
                  <a:lnTo>
                    <a:pt x="0" y="109738"/>
                  </a:lnTo>
                  <a:lnTo>
                    <a:pt x="39105" y="120000"/>
                  </a:lnTo>
                  <a:lnTo>
                    <a:pt x="39105" y="68033"/>
                  </a:lnTo>
                  <a:lnTo>
                    <a:pt x="80744" y="68033"/>
                  </a:lnTo>
                  <a:lnTo>
                    <a:pt x="80744" y="87333"/>
                  </a:lnTo>
                  <a:lnTo>
                    <a:pt x="120000" y="77077"/>
                  </a:lnTo>
                  <a:lnTo>
                    <a:pt x="120000" y="10261"/>
                  </a:lnTo>
                  <a:lnTo>
                    <a:pt x="80744" y="0"/>
                  </a:lnTo>
                  <a:close/>
                </a:path>
              </a:pathLst>
            </a:custGeom>
            <a:solidFill>
              <a:srgbClr val="A6A6A6"/>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294" name="Shape 294"/>
            <p:cNvSpPr/>
            <p:nvPr/>
          </p:nvSpPr>
          <p:spPr>
            <a:xfrm>
              <a:off x="346763" y="89167"/>
              <a:ext cx="248043" cy="540311"/>
            </a:xfrm>
            <a:custGeom>
              <a:pathLst>
                <a:path extrusionOk="0" h="120000" w="120000">
                  <a:moveTo>
                    <a:pt x="0" y="120000"/>
                  </a:moveTo>
                  <a:lnTo>
                    <a:pt x="120000" y="88250"/>
                  </a:lnTo>
                  <a:lnTo>
                    <a:pt x="120000" y="11944"/>
                  </a:lnTo>
                  <a:lnTo>
                    <a:pt x="74977" y="0"/>
                  </a:lnTo>
                  <a:lnTo>
                    <a:pt x="74977" y="76305"/>
                  </a:lnTo>
                  <a:lnTo>
                    <a:pt x="0" y="96111"/>
                  </a:lnTo>
                  <a:lnTo>
                    <a:pt x="0" y="120000"/>
                  </a:lnTo>
                  <a:close/>
                </a:path>
              </a:pathLst>
            </a:custGeom>
            <a:solidFill>
              <a:srgbClr val="A6A6A6"/>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295" name="Shape 295"/>
          <p:cNvSpPr txBox="1"/>
          <p:nvPr>
            <p:ph idx="12" type="sldNum"/>
          </p:nvPr>
        </p:nvSpPr>
        <p:spPr>
          <a:xfrm>
            <a:off x="8797563" y="4852430"/>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
        <p:nvSpPr>
          <p:cNvPr id="296" name="Shape 296"/>
          <p:cNvSpPr txBox="1"/>
          <p:nvPr>
            <p:ph type="title"/>
          </p:nvPr>
        </p:nvSpPr>
        <p:spPr>
          <a:xfrm>
            <a:off x="2998588" y="1555613"/>
            <a:ext cx="4886326" cy="1243410"/>
          </a:xfrm>
          <a:prstGeom prst="rect">
            <a:avLst/>
          </a:prstGeom>
          <a:noFill/>
          <a:ln>
            <a:noFill/>
          </a:ln>
        </p:spPr>
        <p:txBody>
          <a:bodyPr anchorCtr="0" anchor="b" bIns="34275" lIns="34275" spcFirstLastPara="1" rIns="34275" wrap="square" tIns="34275"/>
          <a:lstStyle>
            <a:lvl1pPr indent="0" lvl="0" marL="0" marR="0" rtl="0" algn="l">
              <a:lnSpc>
                <a:spcPct val="90000"/>
              </a:lnSpc>
              <a:spcBef>
                <a:spcPts val="0"/>
              </a:spcBef>
              <a:spcAft>
                <a:spcPts val="0"/>
              </a:spcAft>
              <a:buClr>
                <a:srgbClr val="FFFFFF"/>
              </a:buClr>
              <a:buSzPts val="3200"/>
              <a:buFont typeface="Tahoma"/>
              <a:buNone/>
              <a:defRPr b="1" i="0" sz="3200" u="none" cap="none" strike="noStrike">
                <a:solidFill>
                  <a:srgbClr val="FFFFFF"/>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p:cSld name="Thank You">
    <p:bg>
      <p:bgPr>
        <a:solidFill>
          <a:srgbClr val="000000"/>
        </a:solidFill>
      </p:bgPr>
    </p:bg>
    <p:spTree>
      <p:nvGrpSpPr>
        <p:cNvPr id="297" name="Shape 297"/>
        <p:cNvGrpSpPr/>
        <p:nvPr/>
      </p:nvGrpSpPr>
      <p:grpSpPr>
        <a:xfrm>
          <a:off x="0" y="0"/>
          <a:ext cx="0" cy="0"/>
          <a:chOff x="0" y="0"/>
          <a:chExt cx="0" cy="0"/>
        </a:xfrm>
      </p:grpSpPr>
      <p:pic>
        <p:nvPicPr>
          <p:cNvPr descr="image13.jpg" id="298" name="Shape 298"/>
          <p:cNvPicPr preferRelativeResize="0"/>
          <p:nvPr/>
        </p:nvPicPr>
        <p:blipFill rotWithShape="1">
          <a:blip r:embed="rId2">
            <a:alphaModFix/>
          </a:blip>
          <a:srcRect b="0" l="0" r="0" t="0"/>
          <a:stretch/>
        </p:blipFill>
        <p:spPr>
          <a:xfrm>
            <a:off x="0" y="0"/>
            <a:ext cx="9144001" cy="5143500"/>
          </a:xfrm>
          <a:prstGeom prst="rect">
            <a:avLst/>
          </a:prstGeom>
          <a:noFill/>
          <a:ln>
            <a:noFill/>
          </a:ln>
        </p:spPr>
      </p:pic>
      <p:sp>
        <p:nvSpPr>
          <p:cNvPr id="299" name="Shape 299"/>
          <p:cNvSpPr/>
          <p:nvPr/>
        </p:nvSpPr>
        <p:spPr>
          <a:xfrm>
            <a:off x="10246" y="0"/>
            <a:ext cx="9133754" cy="5143501"/>
          </a:xfrm>
          <a:prstGeom prst="rect">
            <a:avLst/>
          </a:prstGeom>
          <a:solidFill>
            <a:srgbClr val="000000">
              <a:alpha val="53725"/>
            </a:srgbClr>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pic>
        <p:nvPicPr>
          <p:cNvPr descr="image2.png" id="300" name="Shape 300"/>
          <p:cNvPicPr preferRelativeResize="0"/>
          <p:nvPr/>
        </p:nvPicPr>
        <p:blipFill rotWithShape="1">
          <a:blip r:embed="rId3">
            <a:alphaModFix/>
          </a:blip>
          <a:srcRect b="0" l="0" r="0" t="0"/>
          <a:stretch/>
        </p:blipFill>
        <p:spPr>
          <a:xfrm>
            <a:off x="3881457" y="3325125"/>
            <a:ext cx="1329046" cy="1329043"/>
          </a:xfrm>
          <a:prstGeom prst="rect">
            <a:avLst/>
          </a:prstGeom>
          <a:noFill/>
          <a:ln>
            <a:noFill/>
          </a:ln>
        </p:spPr>
      </p:pic>
      <p:sp>
        <p:nvSpPr>
          <p:cNvPr id="301" name="Shape 301"/>
          <p:cNvSpPr/>
          <p:nvPr/>
        </p:nvSpPr>
        <p:spPr>
          <a:xfrm>
            <a:off x="2802612" y="1931669"/>
            <a:ext cx="3468648" cy="824865"/>
          </a:xfrm>
          <a:prstGeom prst="rect">
            <a:avLst/>
          </a:prstGeom>
          <a:noFill/>
          <a:ln>
            <a:noFill/>
          </a:ln>
        </p:spPr>
        <p:txBody>
          <a:bodyPr anchorCtr="0" anchor="t" bIns="45725" lIns="45725" spcFirstLastPara="1" rIns="45725" wrap="square" tIns="45725">
            <a:noAutofit/>
          </a:bodyPr>
          <a:lstStyle/>
          <a:p>
            <a:pPr indent="0" lvl="0" marL="0" marR="0" rtl="0" algn="l">
              <a:lnSpc>
                <a:spcPct val="90000"/>
              </a:lnSpc>
              <a:spcBef>
                <a:spcPts val="0"/>
              </a:spcBef>
              <a:spcAft>
                <a:spcPts val="0"/>
              </a:spcAft>
              <a:buClr>
                <a:srgbClr val="FFFFFF"/>
              </a:buClr>
              <a:buSzPts val="4800"/>
              <a:buFont typeface="Tahoma"/>
              <a:buNone/>
            </a:pPr>
            <a:r>
              <a:rPr b="1" i="0" lang="en" sz="4800" u="none" cap="none" strike="noStrike">
                <a:solidFill>
                  <a:srgbClr val="FFFFFF"/>
                </a:solidFill>
                <a:latin typeface="Tahoma"/>
                <a:ea typeface="Tahoma"/>
                <a:cs typeface="Tahoma"/>
                <a:sym typeface="Tahoma"/>
              </a:rPr>
              <a:t>Thank you.</a:t>
            </a:r>
            <a:endParaRPr sz="500"/>
          </a:p>
        </p:txBody>
      </p:sp>
      <p:sp>
        <p:nvSpPr>
          <p:cNvPr id="302" name="Shape 302"/>
          <p:cNvSpPr/>
          <p:nvPr/>
        </p:nvSpPr>
        <p:spPr>
          <a:xfrm>
            <a:off x="4665982" y="4619104"/>
            <a:ext cx="1418434" cy="239078"/>
          </a:xfrm>
          <a:prstGeom prst="rect">
            <a:avLst/>
          </a:prstGeom>
          <a:noFill/>
          <a:ln>
            <a:noFill/>
          </a:ln>
        </p:spPr>
        <p:txBody>
          <a:bodyPr anchorCtr="0" anchor="t" bIns="45725" lIns="45725" spcFirstLastPara="1" rIns="45725" wrap="square" tIns="45725">
            <a:noAutofit/>
          </a:bodyPr>
          <a:lstStyle/>
          <a:p>
            <a:pPr indent="0" lvl="0" marL="0" marR="0" rtl="0" algn="l">
              <a:lnSpc>
                <a:spcPct val="90000"/>
              </a:lnSpc>
              <a:spcBef>
                <a:spcPts val="0"/>
              </a:spcBef>
              <a:spcAft>
                <a:spcPts val="0"/>
              </a:spcAft>
              <a:buClr>
                <a:srgbClr val="FFFFFF"/>
              </a:buClr>
              <a:buSzPts val="1000"/>
              <a:buFont typeface="Verdana"/>
              <a:buNone/>
            </a:pPr>
            <a:r>
              <a:rPr b="0" i="0" lang="en" sz="1000" u="none" cap="none" strike="noStrike">
                <a:solidFill>
                  <a:srgbClr val="FFFFFF"/>
                </a:solidFill>
                <a:latin typeface="Verdana"/>
                <a:ea typeface="Verdana"/>
                <a:cs typeface="Verdana"/>
                <a:sym typeface="Verdana"/>
              </a:rPr>
              <a:t>hello@hashicorp.com</a:t>
            </a:r>
            <a:endParaRPr sz="500"/>
          </a:p>
        </p:txBody>
      </p:sp>
      <p:sp>
        <p:nvSpPr>
          <p:cNvPr id="303" name="Shape 303"/>
          <p:cNvSpPr/>
          <p:nvPr/>
        </p:nvSpPr>
        <p:spPr>
          <a:xfrm>
            <a:off x="3189905" y="4619104"/>
            <a:ext cx="1344187" cy="239078"/>
          </a:xfrm>
          <a:prstGeom prst="rect">
            <a:avLst/>
          </a:prstGeom>
          <a:noFill/>
          <a:ln>
            <a:noFill/>
          </a:ln>
        </p:spPr>
        <p:txBody>
          <a:bodyPr anchorCtr="0" anchor="t" bIns="45725" lIns="45725" spcFirstLastPara="1" rIns="45725" wrap="square" tIns="45725">
            <a:noAutofit/>
          </a:bodyPr>
          <a:lstStyle/>
          <a:p>
            <a:pPr indent="0" lvl="0" marL="0" marR="0" rtl="0" algn="r">
              <a:lnSpc>
                <a:spcPct val="90000"/>
              </a:lnSpc>
              <a:spcBef>
                <a:spcPts val="0"/>
              </a:spcBef>
              <a:spcAft>
                <a:spcPts val="0"/>
              </a:spcAft>
              <a:buClr>
                <a:srgbClr val="FFFFFF"/>
              </a:buClr>
              <a:buSzPts val="1000"/>
              <a:buFont typeface="Verdana"/>
              <a:buNone/>
            </a:pPr>
            <a:r>
              <a:rPr b="0" i="0" lang="en" sz="1000" u="none" cap="none" strike="noStrike">
                <a:solidFill>
                  <a:srgbClr val="FFFFFF"/>
                </a:solidFill>
                <a:latin typeface="Verdana"/>
                <a:ea typeface="Verdana"/>
                <a:cs typeface="Verdana"/>
                <a:sym typeface="Verdana"/>
              </a:rPr>
              <a:t>www.hashicorp.com</a:t>
            </a:r>
            <a:endParaRPr sz="500"/>
          </a:p>
        </p:txBody>
      </p:sp>
      <p:sp>
        <p:nvSpPr>
          <p:cNvPr id="304" name="Shape 304"/>
          <p:cNvSpPr txBox="1"/>
          <p:nvPr>
            <p:ph idx="12" type="sldNum"/>
          </p:nvPr>
        </p:nvSpPr>
        <p:spPr>
          <a:xfrm>
            <a:off x="4419600" y="4628674"/>
            <a:ext cx="2133600" cy="277178"/>
          </a:xfrm>
          <a:prstGeom prst="rect">
            <a:avLst/>
          </a:prstGeom>
          <a:noFill/>
          <a:ln>
            <a:noFill/>
          </a:ln>
        </p:spPr>
        <p:txBody>
          <a:bodyPr anchorCtr="0" anchor="ctr" bIns="45725" lIns="45725" spcFirstLastPara="1" rIns="45725" wrap="square" tIns="45725">
            <a:noAutofit/>
          </a:bodyPr>
          <a:lstStyle>
            <a:lvl1pPr indent="0" lvl="0"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Image-Terraform">
  <p:cSld name="Info-Image-Terraform">
    <p:spTree>
      <p:nvGrpSpPr>
        <p:cNvPr id="305" name="Shape 305"/>
        <p:cNvGrpSpPr/>
        <p:nvPr/>
      </p:nvGrpSpPr>
      <p:grpSpPr>
        <a:xfrm>
          <a:off x="0" y="0"/>
          <a:ext cx="0" cy="0"/>
          <a:chOff x="0" y="0"/>
          <a:chExt cx="0" cy="0"/>
        </a:xfrm>
      </p:grpSpPr>
      <p:pic>
        <p:nvPicPr>
          <p:cNvPr descr="image14.png" id="306" name="Shape 306"/>
          <p:cNvPicPr preferRelativeResize="0"/>
          <p:nvPr/>
        </p:nvPicPr>
        <p:blipFill rotWithShape="1">
          <a:blip r:embed="rId2">
            <a:alphaModFix/>
          </a:blip>
          <a:srcRect b="24026" l="0" r="75511" t="0"/>
          <a:stretch/>
        </p:blipFill>
        <p:spPr>
          <a:xfrm>
            <a:off x="-45" y="0"/>
            <a:ext cx="2759311" cy="5143663"/>
          </a:xfrm>
          <a:prstGeom prst="rect">
            <a:avLst/>
          </a:prstGeom>
          <a:noFill/>
          <a:ln>
            <a:noFill/>
          </a:ln>
        </p:spPr>
      </p:pic>
      <p:grpSp>
        <p:nvGrpSpPr>
          <p:cNvPr id="307" name="Shape 307"/>
          <p:cNvGrpSpPr/>
          <p:nvPr/>
        </p:nvGrpSpPr>
        <p:grpSpPr>
          <a:xfrm>
            <a:off x="247258" y="291249"/>
            <a:ext cx="680077" cy="772759"/>
            <a:chOff x="-1" y="-1"/>
            <a:chExt cx="1813538" cy="2060689"/>
          </a:xfrm>
        </p:grpSpPr>
        <p:sp>
          <p:nvSpPr>
            <p:cNvPr id="308" name="Shape 308"/>
            <p:cNvSpPr/>
            <p:nvPr/>
          </p:nvSpPr>
          <p:spPr>
            <a:xfrm>
              <a:off x="627168" y="358380"/>
              <a:ext cx="553023" cy="973189"/>
            </a:xfrm>
            <a:custGeom>
              <a:pathLst>
                <a:path extrusionOk="0" h="120000" w="120000">
                  <a:moveTo>
                    <a:pt x="0" y="0"/>
                  </a:moveTo>
                  <a:lnTo>
                    <a:pt x="120000" y="40000"/>
                  </a:lnTo>
                  <a:lnTo>
                    <a:pt x="120000" y="120000"/>
                  </a:lnTo>
                  <a:lnTo>
                    <a:pt x="0" y="80000"/>
                  </a:lnTo>
                  <a:lnTo>
                    <a:pt x="0" y="0"/>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309" name="Shape 309"/>
            <p:cNvSpPr/>
            <p:nvPr/>
          </p:nvSpPr>
          <p:spPr>
            <a:xfrm>
              <a:off x="1257426" y="358380"/>
              <a:ext cx="556111" cy="973189"/>
            </a:xfrm>
            <a:custGeom>
              <a:pathLst>
                <a:path extrusionOk="0" h="120000" w="120000">
                  <a:moveTo>
                    <a:pt x="120000" y="0"/>
                  </a:moveTo>
                  <a:lnTo>
                    <a:pt x="0" y="40000"/>
                  </a:lnTo>
                  <a:lnTo>
                    <a:pt x="0" y="120000"/>
                  </a:lnTo>
                  <a:lnTo>
                    <a:pt x="120000" y="80000"/>
                  </a:lnTo>
                  <a:lnTo>
                    <a:pt x="120000" y="0"/>
                  </a:lnTo>
                  <a:close/>
                </a:path>
              </a:pathLst>
            </a:custGeom>
            <a:solidFill>
              <a:srgbClr val="FFFFFF">
                <a:alpha val="80000"/>
              </a:srgb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310" name="Shape 310"/>
            <p:cNvSpPr/>
            <p:nvPr/>
          </p:nvSpPr>
          <p:spPr>
            <a:xfrm>
              <a:off x="-1" y="-1"/>
              <a:ext cx="556111" cy="967010"/>
            </a:xfrm>
            <a:custGeom>
              <a:pathLst>
                <a:path extrusionOk="0" h="120000" w="120000">
                  <a:moveTo>
                    <a:pt x="0" y="0"/>
                  </a:moveTo>
                  <a:lnTo>
                    <a:pt x="0" y="79744"/>
                  </a:lnTo>
                  <a:lnTo>
                    <a:pt x="120000" y="120000"/>
                  </a:lnTo>
                  <a:lnTo>
                    <a:pt x="120000" y="40255"/>
                  </a:lnTo>
                  <a:lnTo>
                    <a:pt x="0" y="0"/>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311" name="Shape 311"/>
            <p:cNvSpPr/>
            <p:nvPr/>
          </p:nvSpPr>
          <p:spPr>
            <a:xfrm>
              <a:off x="627168" y="1093678"/>
              <a:ext cx="553023" cy="967010"/>
            </a:xfrm>
            <a:custGeom>
              <a:pathLst>
                <a:path extrusionOk="0" h="120000" w="120000">
                  <a:moveTo>
                    <a:pt x="0" y="79744"/>
                  </a:moveTo>
                  <a:lnTo>
                    <a:pt x="120000" y="120000"/>
                  </a:lnTo>
                  <a:lnTo>
                    <a:pt x="120000" y="39488"/>
                  </a:lnTo>
                  <a:lnTo>
                    <a:pt x="0" y="0"/>
                  </a:lnTo>
                  <a:lnTo>
                    <a:pt x="0" y="79744"/>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312" name="Shape 312"/>
          <p:cNvSpPr/>
          <p:nvPr>
            <p:ph idx="2" type="pic"/>
          </p:nvPr>
        </p:nvSpPr>
        <p:spPr>
          <a:xfrm>
            <a:off x="3011549" y="280289"/>
            <a:ext cx="5886048" cy="4573366"/>
          </a:xfrm>
          <a:prstGeom prst="rect">
            <a:avLst/>
          </a:prstGeom>
          <a:noFill/>
          <a:ln cap="flat" cmpd="sng" w="12700">
            <a:solidFill>
              <a:srgbClr val="CBCFD5"/>
            </a:solidFill>
            <a:prstDash val="solid"/>
            <a:round/>
            <a:headEnd len="sm" w="sm" type="none"/>
            <a:tailEnd len="sm" w="sm" type="none"/>
          </a:ln>
        </p:spPr>
        <p:txBody>
          <a:bodyPr anchorCtr="0" anchor="t" bIns="34275" lIns="34275" spcFirstLastPara="1" rIns="34275" wrap="square" tIns="34275"/>
          <a:lstStyle>
            <a:lvl1pPr indent="-228600" lvl="0" marL="228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266700" lvl="1" marL="431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317500" lvl="2" marL="66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355600" lvl="3" marL="863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355600" lvl="4" marL="1041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355600" lvl="5" marL="12065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355600" lvl="6" marL="13843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355600" lvl="7" marL="1549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355600" lvl="8" marL="172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313" name="Shape 313"/>
          <p:cNvSpPr txBox="1"/>
          <p:nvPr>
            <p:ph idx="12" type="sldNum"/>
          </p:nvPr>
        </p:nvSpPr>
        <p:spPr>
          <a:xfrm>
            <a:off x="8851346" y="4933790"/>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
        <p:nvSpPr>
          <p:cNvPr id="314" name="Shape 314"/>
          <p:cNvSpPr/>
          <p:nvPr/>
        </p:nvSpPr>
        <p:spPr>
          <a:xfrm>
            <a:off x="7291999" y="4927982"/>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sp>
        <p:nvSpPr>
          <p:cNvPr id="315" name="Shape 315"/>
          <p:cNvSpPr/>
          <p:nvPr/>
        </p:nvSpPr>
        <p:spPr>
          <a:xfrm>
            <a:off x="2261" y="1535624"/>
            <a:ext cx="2540001" cy="2743200"/>
          </a:xfrm>
          <a:prstGeom prst="rect">
            <a:avLst/>
          </a:prstGeom>
          <a:solidFill>
            <a:srgbClr val="5933C3"/>
          </a:solidFill>
          <a:ln>
            <a:noFill/>
          </a:ln>
        </p:spPr>
        <p:txBody>
          <a:bodyPr anchorCtr="0" anchor="t" bIns="45725" lIns="45725" spcFirstLastPara="1" rIns="45725" wrap="square" tIns="45725">
            <a:noAutofit/>
          </a:bodyPr>
          <a:lstStyle/>
          <a:p>
            <a:pPr indent="0" lvl="0" marL="0" marR="0" rtl="0" algn="l">
              <a:lnSpc>
                <a:spcPct val="111111"/>
              </a:lnSpc>
              <a:spcBef>
                <a:spcPts val="0"/>
              </a:spcBef>
              <a:spcAft>
                <a:spcPts val="0"/>
              </a:spcAft>
              <a:buClr>
                <a:srgbClr val="FFFFFF"/>
              </a:buClr>
              <a:buSzPts val="1400"/>
              <a:buFont typeface="Verdana"/>
              <a:buNone/>
            </a:pPr>
            <a:r>
              <a:t/>
            </a:r>
            <a:endParaRPr b="0" i="0" sz="1400" u="none" cap="none" strike="noStrike">
              <a:solidFill>
                <a:srgbClr val="FFFFFF"/>
              </a:solidFill>
              <a:latin typeface="Verdana"/>
              <a:ea typeface="Verdana"/>
              <a:cs typeface="Verdana"/>
              <a:sym typeface="Verdana"/>
            </a:endParaRPr>
          </a:p>
        </p:txBody>
      </p:sp>
      <p:sp>
        <p:nvSpPr>
          <p:cNvPr id="316" name="Shape 316"/>
          <p:cNvSpPr txBox="1"/>
          <p:nvPr>
            <p:ph idx="1" type="body"/>
          </p:nvPr>
        </p:nvSpPr>
        <p:spPr>
          <a:xfrm>
            <a:off x="0" y="2871428"/>
            <a:ext cx="2469521" cy="1262063"/>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317" name="Shape 317"/>
          <p:cNvSpPr txBox="1"/>
          <p:nvPr>
            <p:ph type="title"/>
          </p:nvPr>
        </p:nvSpPr>
        <p:spPr>
          <a:xfrm>
            <a:off x="0" y="1707047"/>
            <a:ext cx="2481263" cy="1114425"/>
          </a:xfrm>
          <a:prstGeom prst="rect">
            <a:avLst/>
          </a:prstGeom>
          <a:noFill/>
          <a:ln>
            <a:noFill/>
          </a:ln>
        </p:spPr>
        <p:txBody>
          <a:bodyPr anchorCtr="0" anchor="b" bIns="34275" lIns="34275" spcFirstLastPara="1" rIns="34275" wrap="square" tIns="34275"/>
          <a:lstStyle>
            <a:lvl1pPr indent="0" lvl="0" marL="0" marR="0" rtl="0" algn="l">
              <a:lnSpc>
                <a:spcPct val="104166"/>
              </a:lnSpc>
              <a:spcBef>
                <a:spcPts val="0"/>
              </a:spcBef>
              <a:spcAft>
                <a:spcPts val="0"/>
              </a:spcAft>
              <a:buClr>
                <a:srgbClr val="FFFFFF"/>
              </a:buClr>
              <a:buSzPts val="1800"/>
              <a:buFont typeface="Tahoma"/>
              <a:buNone/>
              <a:defRPr b="1" i="0" sz="1800" u="none" cap="none" strike="noStrike">
                <a:solidFill>
                  <a:srgbClr val="FFFFFF"/>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Text-Terraform">
  <p:cSld name="Info-Text-Terraform">
    <p:spTree>
      <p:nvGrpSpPr>
        <p:cNvPr id="318" name="Shape 318"/>
        <p:cNvGrpSpPr/>
        <p:nvPr/>
      </p:nvGrpSpPr>
      <p:grpSpPr>
        <a:xfrm>
          <a:off x="0" y="0"/>
          <a:ext cx="0" cy="0"/>
          <a:chOff x="0" y="0"/>
          <a:chExt cx="0" cy="0"/>
        </a:xfrm>
      </p:grpSpPr>
      <p:pic>
        <p:nvPicPr>
          <p:cNvPr descr="image14.png" id="319" name="Shape 319"/>
          <p:cNvPicPr preferRelativeResize="0"/>
          <p:nvPr/>
        </p:nvPicPr>
        <p:blipFill rotWithShape="1">
          <a:blip r:embed="rId2">
            <a:alphaModFix/>
          </a:blip>
          <a:srcRect b="24026" l="0" r="75511" t="0"/>
          <a:stretch/>
        </p:blipFill>
        <p:spPr>
          <a:xfrm>
            <a:off x="-45" y="0"/>
            <a:ext cx="2759311" cy="5143663"/>
          </a:xfrm>
          <a:prstGeom prst="rect">
            <a:avLst/>
          </a:prstGeom>
          <a:noFill/>
          <a:ln>
            <a:noFill/>
          </a:ln>
        </p:spPr>
      </p:pic>
      <p:sp>
        <p:nvSpPr>
          <p:cNvPr id="320" name="Shape 320"/>
          <p:cNvSpPr txBox="1"/>
          <p:nvPr>
            <p:ph idx="1" type="body"/>
          </p:nvPr>
        </p:nvSpPr>
        <p:spPr>
          <a:xfrm>
            <a:off x="3005625" y="1535624"/>
            <a:ext cx="5891973" cy="3302952"/>
          </a:xfrm>
          <a:prstGeom prst="rect">
            <a:avLst/>
          </a:prstGeom>
          <a:noFill/>
          <a:ln>
            <a:noFill/>
          </a:ln>
        </p:spPr>
        <p:txBody>
          <a:bodyPr anchorCtr="0" anchor="t" bIns="34275" lIns="34275" spcFirstLastPara="1" rIns="34275" wrap="square" tIns="34275"/>
          <a:lstStyle>
            <a:lvl1pPr indent="-342900" lvl="0" marL="4572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1pPr>
            <a:lvl2pPr indent="-342900" lvl="1" marL="9144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2pPr>
            <a:lvl3pPr indent="-342900" lvl="2" marL="13716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3pPr>
            <a:lvl4pPr indent="-342900" lvl="3" marL="18288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4pPr>
            <a:lvl5pPr indent="-342900" lvl="4" marL="22860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grpSp>
        <p:nvGrpSpPr>
          <p:cNvPr id="321" name="Shape 321"/>
          <p:cNvGrpSpPr/>
          <p:nvPr/>
        </p:nvGrpSpPr>
        <p:grpSpPr>
          <a:xfrm>
            <a:off x="247258" y="291249"/>
            <a:ext cx="680077" cy="772759"/>
            <a:chOff x="-1" y="-1"/>
            <a:chExt cx="1813538" cy="2060689"/>
          </a:xfrm>
        </p:grpSpPr>
        <p:sp>
          <p:nvSpPr>
            <p:cNvPr id="322" name="Shape 322"/>
            <p:cNvSpPr/>
            <p:nvPr/>
          </p:nvSpPr>
          <p:spPr>
            <a:xfrm>
              <a:off x="627168" y="358380"/>
              <a:ext cx="553023" cy="973189"/>
            </a:xfrm>
            <a:custGeom>
              <a:pathLst>
                <a:path extrusionOk="0" h="120000" w="120000">
                  <a:moveTo>
                    <a:pt x="0" y="0"/>
                  </a:moveTo>
                  <a:lnTo>
                    <a:pt x="120000" y="40000"/>
                  </a:lnTo>
                  <a:lnTo>
                    <a:pt x="120000" y="120000"/>
                  </a:lnTo>
                  <a:lnTo>
                    <a:pt x="0" y="80000"/>
                  </a:lnTo>
                  <a:lnTo>
                    <a:pt x="0" y="0"/>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323" name="Shape 323"/>
            <p:cNvSpPr/>
            <p:nvPr/>
          </p:nvSpPr>
          <p:spPr>
            <a:xfrm>
              <a:off x="1257426" y="358380"/>
              <a:ext cx="556111" cy="973189"/>
            </a:xfrm>
            <a:custGeom>
              <a:pathLst>
                <a:path extrusionOk="0" h="120000" w="120000">
                  <a:moveTo>
                    <a:pt x="120000" y="0"/>
                  </a:moveTo>
                  <a:lnTo>
                    <a:pt x="0" y="40000"/>
                  </a:lnTo>
                  <a:lnTo>
                    <a:pt x="0" y="120000"/>
                  </a:lnTo>
                  <a:lnTo>
                    <a:pt x="120000" y="80000"/>
                  </a:lnTo>
                  <a:lnTo>
                    <a:pt x="120000" y="0"/>
                  </a:lnTo>
                  <a:close/>
                </a:path>
              </a:pathLst>
            </a:custGeom>
            <a:solidFill>
              <a:srgbClr val="FFFFFF">
                <a:alpha val="80000"/>
              </a:srgb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324" name="Shape 324"/>
            <p:cNvSpPr/>
            <p:nvPr/>
          </p:nvSpPr>
          <p:spPr>
            <a:xfrm>
              <a:off x="-1" y="-1"/>
              <a:ext cx="556111" cy="967010"/>
            </a:xfrm>
            <a:custGeom>
              <a:pathLst>
                <a:path extrusionOk="0" h="120000" w="120000">
                  <a:moveTo>
                    <a:pt x="0" y="0"/>
                  </a:moveTo>
                  <a:lnTo>
                    <a:pt x="0" y="79744"/>
                  </a:lnTo>
                  <a:lnTo>
                    <a:pt x="120000" y="120000"/>
                  </a:lnTo>
                  <a:lnTo>
                    <a:pt x="120000" y="40255"/>
                  </a:lnTo>
                  <a:lnTo>
                    <a:pt x="0" y="0"/>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325" name="Shape 325"/>
            <p:cNvSpPr/>
            <p:nvPr/>
          </p:nvSpPr>
          <p:spPr>
            <a:xfrm>
              <a:off x="627168" y="1093678"/>
              <a:ext cx="553023" cy="967010"/>
            </a:xfrm>
            <a:custGeom>
              <a:pathLst>
                <a:path extrusionOk="0" h="120000" w="120000">
                  <a:moveTo>
                    <a:pt x="0" y="79744"/>
                  </a:moveTo>
                  <a:lnTo>
                    <a:pt x="120000" y="120000"/>
                  </a:lnTo>
                  <a:lnTo>
                    <a:pt x="120000" y="39488"/>
                  </a:lnTo>
                  <a:lnTo>
                    <a:pt x="0" y="0"/>
                  </a:lnTo>
                  <a:lnTo>
                    <a:pt x="0" y="79744"/>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326" name="Shape 326"/>
          <p:cNvSpPr txBox="1"/>
          <p:nvPr>
            <p:ph idx="12" type="sldNum"/>
          </p:nvPr>
        </p:nvSpPr>
        <p:spPr>
          <a:xfrm>
            <a:off x="8851346" y="4933790"/>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
        <p:nvSpPr>
          <p:cNvPr id="327" name="Shape 327"/>
          <p:cNvSpPr/>
          <p:nvPr/>
        </p:nvSpPr>
        <p:spPr>
          <a:xfrm>
            <a:off x="7291999" y="4927982"/>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sp>
        <p:nvSpPr>
          <p:cNvPr id="328" name="Shape 328"/>
          <p:cNvSpPr/>
          <p:nvPr/>
        </p:nvSpPr>
        <p:spPr>
          <a:xfrm>
            <a:off x="2261" y="1535624"/>
            <a:ext cx="2540001" cy="2743200"/>
          </a:xfrm>
          <a:prstGeom prst="rect">
            <a:avLst/>
          </a:prstGeom>
          <a:solidFill>
            <a:srgbClr val="5933C3"/>
          </a:solidFill>
          <a:ln>
            <a:noFill/>
          </a:ln>
        </p:spPr>
        <p:txBody>
          <a:bodyPr anchorCtr="0" anchor="t" bIns="45725" lIns="45725" spcFirstLastPara="1" rIns="45725" wrap="square" tIns="45725">
            <a:noAutofit/>
          </a:bodyPr>
          <a:lstStyle/>
          <a:p>
            <a:pPr indent="0" lvl="0" marL="0" marR="0" rtl="0" algn="l">
              <a:lnSpc>
                <a:spcPct val="111111"/>
              </a:lnSpc>
              <a:spcBef>
                <a:spcPts val="0"/>
              </a:spcBef>
              <a:spcAft>
                <a:spcPts val="0"/>
              </a:spcAft>
              <a:buClr>
                <a:srgbClr val="FFFFFF"/>
              </a:buClr>
              <a:buSzPts val="1400"/>
              <a:buFont typeface="Verdana"/>
              <a:buNone/>
            </a:pPr>
            <a:r>
              <a:t/>
            </a:r>
            <a:endParaRPr b="0" i="0" sz="1400" u="none" cap="none" strike="noStrike">
              <a:solidFill>
                <a:srgbClr val="FFFFFF"/>
              </a:solidFill>
              <a:latin typeface="Verdana"/>
              <a:ea typeface="Verdana"/>
              <a:cs typeface="Verdana"/>
              <a:sym typeface="Verdana"/>
            </a:endParaRPr>
          </a:p>
        </p:txBody>
      </p:sp>
      <p:sp>
        <p:nvSpPr>
          <p:cNvPr id="329" name="Shape 329"/>
          <p:cNvSpPr txBox="1"/>
          <p:nvPr>
            <p:ph idx="2" type="body"/>
          </p:nvPr>
        </p:nvSpPr>
        <p:spPr>
          <a:xfrm>
            <a:off x="0" y="2871428"/>
            <a:ext cx="2469521" cy="1262063"/>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330" name="Shape 330"/>
          <p:cNvSpPr txBox="1"/>
          <p:nvPr>
            <p:ph type="title"/>
          </p:nvPr>
        </p:nvSpPr>
        <p:spPr>
          <a:xfrm>
            <a:off x="-5871" y="1707047"/>
            <a:ext cx="2481263" cy="1114425"/>
          </a:xfrm>
          <a:prstGeom prst="rect">
            <a:avLst/>
          </a:prstGeom>
          <a:noFill/>
          <a:ln>
            <a:noFill/>
          </a:ln>
        </p:spPr>
        <p:txBody>
          <a:bodyPr anchorCtr="0" anchor="b" bIns="34275" lIns="34275" spcFirstLastPara="1" rIns="34275" wrap="square" tIns="34275"/>
          <a:lstStyle>
            <a:lvl1pPr indent="0" lvl="0" marL="0" marR="0" rtl="0" algn="l">
              <a:lnSpc>
                <a:spcPct val="104166"/>
              </a:lnSpc>
              <a:spcBef>
                <a:spcPts val="0"/>
              </a:spcBef>
              <a:spcAft>
                <a:spcPts val="0"/>
              </a:spcAft>
              <a:buClr>
                <a:srgbClr val="FFFFFF"/>
              </a:buClr>
              <a:buSzPts val="1800"/>
              <a:buFont typeface="Tahoma"/>
              <a:buNone/>
              <a:defRPr b="1" i="0" sz="1800" u="none" cap="none" strike="noStrike">
                <a:solidFill>
                  <a:srgbClr val="FFFFFF"/>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Image-Consul">
  <p:cSld name="Info-Image-Consul">
    <p:spTree>
      <p:nvGrpSpPr>
        <p:cNvPr id="331" name="Shape 331"/>
        <p:cNvGrpSpPr/>
        <p:nvPr/>
      </p:nvGrpSpPr>
      <p:grpSpPr>
        <a:xfrm>
          <a:off x="0" y="0"/>
          <a:ext cx="0" cy="0"/>
          <a:chOff x="0" y="0"/>
          <a:chExt cx="0" cy="0"/>
        </a:xfrm>
      </p:grpSpPr>
      <p:pic>
        <p:nvPicPr>
          <p:cNvPr descr="image15.jpg" id="332" name="Shape 332"/>
          <p:cNvPicPr preferRelativeResize="0"/>
          <p:nvPr/>
        </p:nvPicPr>
        <p:blipFill rotWithShape="1">
          <a:blip r:embed="rId2">
            <a:alphaModFix/>
          </a:blip>
          <a:srcRect b="0" l="1091" r="68669" t="0"/>
          <a:stretch/>
        </p:blipFill>
        <p:spPr>
          <a:xfrm>
            <a:off x="0" y="0"/>
            <a:ext cx="2765146" cy="5143500"/>
          </a:xfrm>
          <a:prstGeom prst="rect">
            <a:avLst/>
          </a:prstGeom>
          <a:noFill/>
          <a:ln>
            <a:noFill/>
          </a:ln>
        </p:spPr>
      </p:pic>
      <p:sp>
        <p:nvSpPr>
          <p:cNvPr id="333" name="Shape 333"/>
          <p:cNvSpPr/>
          <p:nvPr>
            <p:ph idx="2" type="pic"/>
          </p:nvPr>
        </p:nvSpPr>
        <p:spPr>
          <a:xfrm>
            <a:off x="3011549" y="280289"/>
            <a:ext cx="5886048" cy="4573366"/>
          </a:xfrm>
          <a:prstGeom prst="rect">
            <a:avLst/>
          </a:prstGeom>
          <a:noFill/>
          <a:ln cap="flat" cmpd="sng" w="12700">
            <a:solidFill>
              <a:srgbClr val="CBCFD5"/>
            </a:solidFill>
            <a:prstDash val="solid"/>
            <a:round/>
            <a:headEnd len="sm" w="sm" type="none"/>
            <a:tailEnd len="sm" w="sm" type="none"/>
          </a:ln>
        </p:spPr>
        <p:txBody>
          <a:bodyPr anchorCtr="0" anchor="t" bIns="34275" lIns="34275" spcFirstLastPara="1" rIns="34275" wrap="square" tIns="34275"/>
          <a:lstStyle>
            <a:lvl1pPr indent="-228600" lvl="0" marL="228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266700" lvl="1" marL="431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317500" lvl="2" marL="66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355600" lvl="3" marL="863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355600" lvl="4" marL="1041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355600" lvl="5" marL="12065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355600" lvl="6" marL="13843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355600" lvl="7" marL="1549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355600" lvl="8" marL="172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334" name="Shape 334"/>
          <p:cNvSpPr txBox="1"/>
          <p:nvPr>
            <p:ph idx="12" type="sldNum"/>
          </p:nvPr>
        </p:nvSpPr>
        <p:spPr>
          <a:xfrm>
            <a:off x="8851346" y="4933790"/>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
        <p:nvSpPr>
          <p:cNvPr id="335" name="Shape 335"/>
          <p:cNvSpPr/>
          <p:nvPr/>
        </p:nvSpPr>
        <p:spPr>
          <a:xfrm>
            <a:off x="7291999" y="4927982"/>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grpSp>
        <p:nvGrpSpPr>
          <p:cNvPr id="336" name="Shape 336"/>
          <p:cNvGrpSpPr/>
          <p:nvPr/>
        </p:nvGrpSpPr>
        <p:grpSpPr>
          <a:xfrm>
            <a:off x="247259" y="248316"/>
            <a:ext cx="746716" cy="731521"/>
            <a:chOff x="0" y="0"/>
            <a:chExt cx="1991242" cy="1950721"/>
          </a:xfrm>
        </p:grpSpPr>
        <p:sp>
          <p:nvSpPr>
            <p:cNvPr id="337" name="Shape 337"/>
            <p:cNvSpPr/>
            <p:nvPr/>
          </p:nvSpPr>
          <p:spPr>
            <a:xfrm>
              <a:off x="760065" y="766586"/>
              <a:ext cx="414283" cy="417548"/>
            </a:xfrm>
            <a:prstGeom prst="ellipse">
              <a:avLst/>
            </a:prstGeom>
            <a:solidFill>
              <a:srgbClr val="FFFFFF">
                <a:alpha val="80000"/>
              </a:srgb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38" name="Shape 338"/>
            <p:cNvSpPr/>
            <p:nvPr/>
          </p:nvSpPr>
          <p:spPr>
            <a:xfrm>
              <a:off x="1272210" y="877496"/>
              <a:ext cx="189201" cy="195724"/>
            </a:xfrm>
            <a:prstGeom prst="ellipse">
              <a:avLst/>
            </a:pr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39" name="Shape 339"/>
            <p:cNvSpPr/>
            <p:nvPr/>
          </p:nvSpPr>
          <p:spPr>
            <a:xfrm>
              <a:off x="1526217" y="1043136"/>
              <a:ext cx="194360" cy="190654"/>
            </a:xfrm>
            <a:custGeom>
              <a:pathLst>
                <a:path extrusionOk="0" h="120000" w="120000">
                  <a:moveTo>
                    <a:pt x="119546" y="74603"/>
                  </a:moveTo>
                  <a:cubicBezTo>
                    <a:pt x="119546" y="74603"/>
                    <a:pt x="119546" y="74603"/>
                    <a:pt x="119546" y="74603"/>
                  </a:cubicBezTo>
                  <a:cubicBezTo>
                    <a:pt x="108805" y="107455"/>
                    <a:pt x="76580" y="125706"/>
                    <a:pt x="44356" y="118406"/>
                  </a:cubicBezTo>
                  <a:cubicBezTo>
                    <a:pt x="15712" y="111105"/>
                    <a:pt x="-5770" y="78253"/>
                    <a:pt x="1390" y="45402"/>
                  </a:cubicBezTo>
                  <a:cubicBezTo>
                    <a:pt x="12131" y="12550"/>
                    <a:pt x="44356" y="-5700"/>
                    <a:pt x="76580" y="1600"/>
                  </a:cubicBezTo>
                  <a:cubicBezTo>
                    <a:pt x="105224" y="8900"/>
                    <a:pt x="123126" y="38101"/>
                    <a:pt x="119546" y="70953"/>
                  </a:cubicBezTo>
                  <a:cubicBezTo>
                    <a:pt x="119546" y="70953"/>
                    <a:pt x="119546" y="74603"/>
                    <a:pt x="119546" y="74603"/>
                  </a:cubicBezTo>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40" name="Shape 340"/>
            <p:cNvSpPr/>
            <p:nvPr/>
          </p:nvSpPr>
          <p:spPr>
            <a:xfrm>
              <a:off x="1532419" y="723453"/>
              <a:ext cx="191777" cy="190653"/>
            </a:xfrm>
            <a:custGeom>
              <a:pathLst>
                <a:path extrusionOk="0" h="120000" w="120000">
                  <a:moveTo>
                    <a:pt x="73897" y="118406"/>
                  </a:moveTo>
                  <a:cubicBezTo>
                    <a:pt x="41357" y="125706"/>
                    <a:pt x="8817" y="107455"/>
                    <a:pt x="1581" y="74603"/>
                  </a:cubicBezTo>
                  <a:cubicBezTo>
                    <a:pt x="-5647" y="41752"/>
                    <a:pt x="12432" y="8900"/>
                    <a:pt x="44972" y="1600"/>
                  </a:cubicBezTo>
                  <a:cubicBezTo>
                    <a:pt x="77511" y="-5700"/>
                    <a:pt x="110057" y="12550"/>
                    <a:pt x="117287" y="45402"/>
                  </a:cubicBezTo>
                  <a:cubicBezTo>
                    <a:pt x="120902" y="56352"/>
                    <a:pt x="120902" y="63653"/>
                    <a:pt x="117287" y="70953"/>
                  </a:cubicBezTo>
                  <a:cubicBezTo>
                    <a:pt x="113672" y="92854"/>
                    <a:pt x="99207" y="114755"/>
                    <a:pt x="73897" y="118406"/>
                  </a:cubicBezTo>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41" name="Shape 341"/>
            <p:cNvSpPr/>
            <p:nvPr/>
          </p:nvSpPr>
          <p:spPr>
            <a:xfrm>
              <a:off x="1799293" y="1037158"/>
              <a:ext cx="191949" cy="193998"/>
            </a:xfrm>
            <a:custGeom>
              <a:pathLst>
                <a:path extrusionOk="0" h="120000" w="120000">
                  <a:moveTo>
                    <a:pt x="119607" y="69389"/>
                  </a:moveTo>
                  <a:cubicBezTo>
                    <a:pt x="112384" y="101675"/>
                    <a:pt x="83479" y="123198"/>
                    <a:pt x="50967" y="119611"/>
                  </a:cubicBezTo>
                  <a:cubicBezTo>
                    <a:pt x="18456" y="112436"/>
                    <a:pt x="-3219" y="83738"/>
                    <a:pt x="392" y="51453"/>
                  </a:cubicBezTo>
                  <a:cubicBezTo>
                    <a:pt x="7615" y="19167"/>
                    <a:pt x="36520" y="-5942"/>
                    <a:pt x="69032" y="1231"/>
                  </a:cubicBezTo>
                  <a:cubicBezTo>
                    <a:pt x="101543" y="8406"/>
                    <a:pt x="123219" y="33517"/>
                    <a:pt x="119607" y="65802"/>
                  </a:cubicBezTo>
                  <a:cubicBezTo>
                    <a:pt x="119607" y="65802"/>
                    <a:pt x="119607" y="69389"/>
                    <a:pt x="119607" y="69389"/>
                  </a:cubicBezTo>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42" name="Shape 342"/>
            <p:cNvSpPr/>
            <p:nvPr/>
          </p:nvSpPr>
          <p:spPr>
            <a:xfrm>
              <a:off x="1799274" y="719543"/>
              <a:ext cx="190594" cy="191948"/>
            </a:xfrm>
            <a:custGeom>
              <a:pathLst>
                <a:path extrusionOk="0" h="120000" w="120000">
                  <a:moveTo>
                    <a:pt x="69259" y="119607"/>
                  </a:moveTo>
                  <a:cubicBezTo>
                    <a:pt x="36637" y="123219"/>
                    <a:pt x="7644" y="101543"/>
                    <a:pt x="393" y="69032"/>
                  </a:cubicBezTo>
                  <a:cubicBezTo>
                    <a:pt x="-3229" y="36520"/>
                    <a:pt x="18518" y="4003"/>
                    <a:pt x="51134" y="392"/>
                  </a:cubicBezTo>
                  <a:cubicBezTo>
                    <a:pt x="83755" y="-3219"/>
                    <a:pt x="116377" y="18456"/>
                    <a:pt x="120000" y="50967"/>
                  </a:cubicBezTo>
                  <a:cubicBezTo>
                    <a:pt x="120000" y="54579"/>
                    <a:pt x="120000" y="58191"/>
                    <a:pt x="120000" y="65420"/>
                  </a:cubicBezTo>
                  <a:cubicBezTo>
                    <a:pt x="120000" y="90708"/>
                    <a:pt x="98252" y="115996"/>
                    <a:pt x="69259" y="119607"/>
                  </a:cubicBezTo>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43" name="Shape 343"/>
            <p:cNvSpPr/>
            <p:nvPr/>
          </p:nvSpPr>
          <p:spPr>
            <a:xfrm>
              <a:off x="1665432" y="1339337"/>
              <a:ext cx="193953" cy="195230"/>
            </a:xfrm>
            <a:custGeom>
              <a:pathLst>
                <a:path extrusionOk="0" h="120000" w="120000">
                  <a:moveTo>
                    <a:pt x="112824" y="89695"/>
                  </a:moveTo>
                  <a:cubicBezTo>
                    <a:pt x="112824" y="89695"/>
                    <a:pt x="112824" y="89695"/>
                    <a:pt x="112824" y="89695"/>
                  </a:cubicBezTo>
                  <a:cubicBezTo>
                    <a:pt x="94884" y="118403"/>
                    <a:pt x="59004" y="129165"/>
                    <a:pt x="30300" y="111226"/>
                  </a:cubicBezTo>
                  <a:cubicBezTo>
                    <a:pt x="1596" y="96872"/>
                    <a:pt x="-9167" y="57408"/>
                    <a:pt x="8772" y="28701"/>
                  </a:cubicBezTo>
                  <a:cubicBezTo>
                    <a:pt x="23124" y="0"/>
                    <a:pt x="62592" y="-7176"/>
                    <a:pt x="91296" y="7176"/>
                  </a:cubicBezTo>
                  <a:cubicBezTo>
                    <a:pt x="109236" y="17939"/>
                    <a:pt x="120000" y="43055"/>
                    <a:pt x="120000" y="64579"/>
                  </a:cubicBezTo>
                  <a:cubicBezTo>
                    <a:pt x="120000" y="71756"/>
                    <a:pt x="116412" y="82524"/>
                    <a:pt x="112824" y="89695"/>
                  </a:cubicBezTo>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44" name="Shape 344"/>
            <p:cNvSpPr/>
            <p:nvPr/>
          </p:nvSpPr>
          <p:spPr>
            <a:xfrm>
              <a:off x="1668553" y="420618"/>
              <a:ext cx="190626" cy="191000"/>
            </a:xfrm>
            <a:custGeom>
              <a:pathLst>
                <a:path extrusionOk="0" h="120000" w="120000">
                  <a:moveTo>
                    <a:pt x="89842" y="111169"/>
                  </a:moveTo>
                  <a:cubicBezTo>
                    <a:pt x="61093" y="129237"/>
                    <a:pt x="25155" y="118397"/>
                    <a:pt x="7187" y="89485"/>
                  </a:cubicBezTo>
                  <a:cubicBezTo>
                    <a:pt x="-7187" y="60578"/>
                    <a:pt x="0" y="24443"/>
                    <a:pt x="28749" y="6376"/>
                  </a:cubicBezTo>
                  <a:cubicBezTo>
                    <a:pt x="57499" y="-8080"/>
                    <a:pt x="97030" y="2759"/>
                    <a:pt x="111405" y="31671"/>
                  </a:cubicBezTo>
                  <a:cubicBezTo>
                    <a:pt x="118592" y="42511"/>
                    <a:pt x="122186" y="53350"/>
                    <a:pt x="118592" y="64189"/>
                  </a:cubicBezTo>
                  <a:cubicBezTo>
                    <a:pt x="118592" y="85874"/>
                    <a:pt x="107811" y="100330"/>
                    <a:pt x="89842" y="111169"/>
                  </a:cubicBezTo>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45" name="Shape 345"/>
            <p:cNvSpPr/>
            <p:nvPr/>
          </p:nvSpPr>
          <p:spPr>
            <a:xfrm>
              <a:off x="0" y="0"/>
              <a:ext cx="1559274" cy="1950721"/>
            </a:xfrm>
            <a:custGeom>
              <a:pathLst>
                <a:path extrusionOk="0" h="120000" w="120000">
                  <a:moveTo>
                    <a:pt x="74388" y="120000"/>
                  </a:moveTo>
                  <a:cubicBezTo>
                    <a:pt x="54466" y="120000"/>
                    <a:pt x="35866" y="113927"/>
                    <a:pt x="21700" y="102500"/>
                  </a:cubicBezTo>
                  <a:cubicBezTo>
                    <a:pt x="7972" y="91072"/>
                    <a:pt x="0" y="76072"/>
                    <a:pt x="0" y="60000"/>
                  </a:cubicBezTo>
                  <a:cubicBezTo>
                    <a:pt x="0" y="43927"/>
                    <a:pt x="7972" y="28927"/>
                    <a:pt x="21700" y="17500"/>
                  </a:cubicBezTo>
                  <a:cubicBezTo>
                    <a:pt x="35866" y="6427"/>
                    <a:pt x="54905" y="0"/>
                    <a:pt x="74388" y="0"/>
                  </a:cubicBezTo>
                  <a:cubicBezTo>
                    <a:pt x="91216" y="0"/>
                    <a:pt x="106716" y="4283"/>
                    <a:pt x="120000" y="12500"/>
                  </a:cubicBezTo>
                  <a:cubicBezTo>
                    <a:pt x="110255" y="22500"/>
                    <a:pt x="110255" y="22500"/>
                    <a:pt x="110255" y="22500"/>
                  </a:cubicBezTo>
                  <a:cubicBezTo>
                    <a:pt x="99633" y="16427"/>
                    <a:pt x="87677" y="12855"/>
                    <a:pt x="74388" y="12855"/>
                  </a:cubicBezTo>
                  <a:cubicBezTo>
                    <a:pt x="58894" y="12855"/>
                    <a:pt x="44277" y="17855"/>
                    <a:pt x="33211" y="26783"/>
                  </a:cubicBezTo>
                  <a:cubicBezTo>
                    <a:pt x="22138" y="35716"/>
                    <a:pt x="15938" y="47500"/>
                    <a:pt x="15938" y="60000"/>
                  </a:cubicBezTo>
                  <a:cubicBezTo>
                    <a:pt x="15938" y="72855"/>
                    <a:pt x="22138" y="84644"/>
                    <a:pt x="33211" y="93572"/>
                  </a:cubicBezTo>
                  <a:cubicBezTo>
                    <a:pt x="44277" y="102500"/>
                    <a:pt x="58894" y="107144"/>
                    <a:pt x="74388" y="107144"/>
                  </a:cubicBezTo>
                  <a:cubicBezTo>
                    <a:pt x="87677" y="107144"/>
                    <a:pt x="99633" y="103927"/>
                    <a:pt x="110255" y="97500"/>
                  </a:cubicBezTo>
                  <a:cubicBezTo>
                    <a:pt x="119555" y="107855"/>
                    <a:pt x="119555" y="107855"/>
                    <a:pt x="119555" y="107855"/>
                  </a:cubicBezTo>
                  <a:cubicBezTo>
                    <a:pt x="106716" y="116072"/>
                    <a:pt x="91216" y="120000"/>
                    <a:pt x="74388" y="120000"/>
                  </a:cubicBez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sp>
        <p:nvSpPr>
          <p:cNvPr id="346" name="Shape 346"/>
          <p:cNvSpPr/>
          <p:nvPr/>
        </p:nvSpPr>
        <p:spPr>
          <a:xfrm>
            <a:off x="2261" y="1535624"/>
            <a:ext cx="2540001" cy="2743200"/>
          </a:xfrm>
          <a:prstGeom prst="rect">
            <a:avLst/>
          </a:prstGeom>
          <a:solidFill>
            <a:srgbClr val="941F54"/>
          </a:solidFill>
          <a:ln>
            <a:noFill/>
          </a:ln>
        </p:spPr>
        <p:txBody>
          <a:bodyPr anchorCtr="0" anchor="t" bIns="45725" lIns="45725" spcFirstLastPara="1" rIns="45725" wrap="square" tIns="45725">
            <a:noAutofit/>
          </a:bodyPr>
          <a:lstStyle/>
          <a:p>
            <a:pPr indent="0" lvl="0" marL="0" marR="0" rtl="0" algn="l">
              <a:lnSpc>
                <a:spcPct val="111111"/>
              </a:lnSpc>
              <a:spcBef>
                <a:spcPts val="0"/>
              </a:spcBef>
              <a:spcAft>
                <a:spcPts val="0"/>
              </a:spcAft>
              <a:buClr>
                <a:srgbClr val="FFFFFF"/>
              </a:buClr>
              <a:buSzPts val="1400"/>
              <a:buFont typeface="Verdana"/>
              <a:buNone/>
            </a:pPr>
            <a:r>
              <a:t/>
            </a:r>
            <a:endParaRPr b="0" i="0" sz="1400" u="none" cap="none" strike="noStrike">
              <a:solidFill>
                <a:srgbClr val="FFFFFF"/>
              </a:solidFill>
              <a:latin typeface="Verdana"/>
              <a:ea typeface="Verdana"/>
              <a:cs typeface="Verdana"/>
              <a:sym typeface="Verdana"/>
            </a:endParaRPr>
          </a:p>
        </p:txBody>
      </p:sp>
      <p:sp>
        <p:nvSpPr>
          <p:cNvPr id="347" name="Shape 347"/>
          <p:cNvSpPr txBox="1"/>
          <p:nvPr>
            <p:ph idx="1" type="body"/>
          </p:nvPr>
        </p:nvSpPr>
        <p:spPr>
          <a:xfrm>
            <a:off x="0" y="2871428"/>
            <a:ext cx="2469521" cy="1262063"/>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348" name="Shape 348"/>
          <p:cNvSpPr txBox="1"/>
          <p:nvPr>
            <p:ph type="title"/>
          </p:nvPr>
        </p:nvSpPr>
        <p:spPr>
          <a:xfrm>
            <a:off x="0" y="1707047"/>
            <a:ext cx="2481263" cy="1114425"/>
          </a:xfrm>
          <a:prstGeom prst="rect">
            <a:avLst/>
          </a:prstGeom>
          <a:noFill/>
          <a:ln>
            <a:noFill/>
          </a:ln>
        </p:spPr>
        <p:txBody>
          <a:bodyPr anchorCtr="0" anchor="b" bIns="34275" lIns="34275" spcFirstLastPara="1" rIns="34275" wrap="square" tIns="34275"/>
          <a:lstStyle>
            <a:lvl1pPr indent="0" lvl="0" marL="0" marR="0" rtl="0" algn="l">
              <a:lnSpc>
                <a:spcPct val="104166"/>
              </a:lnSpc>
              <a:spcBef>
                <a:spcPts val="0"/>
              </a:spcBef>
              <a:spcAft>
                <a:spcPts val="0"/>
              </a:spcAft>
              <a:buClr>
                <a:srgbClr val="FFFFFF"/>
              </a:buClr>
              <a:buSzPts val="1800"/>
              <a:buFont typeface="Tahoma"/>
              <a:buNone/>
              <a:defRPr b="1" i="0" sz="1800" u="none" cap="none" strike="noStrike">
                <a:solidFill>
                  <a:srgbClr val="FFFFFF"/>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Text-Consul">
  <p:cSld name="Info-Text-Consul">
    <p:spTree>
      <p:nvGrpSpPr>
        <p:cNvPr id="349" name="Shape 349"/>
        <p:cNvGrpSpPr/>
        <p:nvPr/>
      </p:nvGrpSpPr>
      <p:grpSpPr>
        <a:xfrm>
          <a:off x="0" y="0"/>
          <a:ext cx="0" cy="0"/>
          <a:chOff x="0" y="0"/>
          <a:chExt cx="0" cy="0"/>
        </a:xfrm>
      </p:grpSpPr>
      <p:sp>
        <p:nvSpPr>
          <p:cNvPr id="350" name="Shape 350"/>
          <p:cNvSpPr txBox="1"/>
          <p:nvPr>
            <p:ph idx="1" type="body"/>
          </p:nvPr>
        </p:nvSpPr>
        <p:spPr>
          <a:xfrm>
            <a:off x="3005625" y="1545922"/>
            <a:ext cx="5919715" cy="3302970"/>
          </a:xfrm>
          <a:prstGeom prst="rect">
            <a:avLst/>
          </a:prstGeom>
          <a:noFill/>
          <a:ln>
            <a:noFill/>
          </a:ln>
        </p:spPr>
        <p:txBody>
          <a:bodyPr anchorCtr="0" anchor="t" bIns="34275" lIns="34275" spcFirstLastPara="1" rIns="34275" wrap="square" tIns="34275"/>
          <a:lstStyle>
            <a:lvl1pPr indent="-342900" lvl="0" marL="4572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1pPr>
            <a:lvl2pPr indent="-342900" lvl="1" marL="9144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2pPr>
            <a:lvl3pPr indent="-342900" lvl="2" marL="13716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3pPr>
            <a:lvl4pPr indent="-342900" lvl="3" marL="18288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4pPr>
            <a:lvl5pPr indent="-342900" lvl="4" marL="22860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pic>
        <p:nvPicPr>
          <p:cNvPr descr="image15.jpg" id="351" name="Shape 351"/>
          <p:cNvPicPr preferRelativeResize="0"/>
          <p:nvPr/>
        </p:nvPicPr>
        <p:blipFill rotWithShape="1">
          <a:blip r:embed="rId2">
            <a:alphaModFix/>
          </a:blip>
          <a:srcRect b="0" l="1091" r="68669" t="0"/>
          <a:stretch/>
        </p:blipFill>
        <p:spPr>
          <a:xfrm>
            <a:off x="0" y="0"/>
            <a:ext cx="2765146" cy="5143500"/>
          </a:xfrm>
          <a:prstGeom prst="rect">
            <a:avLst/>
          </a:prstGeom>
          <a:noFill/>
          <a:ln>
            <a:noFill/>
          </a:ln>
        </p:spPr>
      </p:pic>
      <p:sp>
        <p:nvSpPr>
          <p:cNvPr id="352" name="Shape 352"/>
          <p:cNvSpPr txBox="1"/>
          <p:nvPr>
            <p:ph idx="12" type="sldNum"/>
          </p:nvPr>
        </p:nvSpPr>
        <p:spPr>
          <a:xfrm>
            <a:off x="8851346" y="4933790"/>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
        <p:nvSpPr>
          <p:cNvPr id="353" name="Shape 353"/>
          <p:cNvSpPr/>
          <p:nvPr/>
        </p:nvSpPr>
        <p:spPr>
          <a:xfrm>
            <a:off x="7291999" y="4927982"/>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grpSp>
        <p:nvGrpSpPr>
          <p:cNvPr id="354" name="Shape 354"/>
          <p:cNvGrpSpPr/>
          <p:nvPr/>
        </p:nvGrpSpPr>
        <p:grpSpPr>
          <a:xfrm>
            <a:off x="247259" y="248316"/>
            <a:ext cx="746716" cy="731521"/>
            <a:chOff x="0" y="0"/>
            <a:chExt cx="1991242" cy="1950721"/>
          </a:xfrm>
        </p:grpSpPr>
        <p:sp>
          <p:nvSpPr>
            <p:cNvPr id="355" name="Shape 355"/>
            <p:cNvSpPr/>
            <p:nvPr/>
          </p:nvSpPr>
          <p:spPr>
            <a:xfrm>
              <a:off x="760065" y="766586"/>
              <a:ext cx="414283" cy="417548"/>
            </a:xfrm>
            <a:prstGeom prst="ellipse">
              <a:avLst/>
            </a:prstGeom>
            <a:solidFill>
              <a:srgbClr val="FFFFFF">
                <a:alpha val="80000"/>
              </a:srgb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56" name="Shape 356"/>
            <p:cNvSpPr/>
            <p:nvPr/>
          </p:nvSpPr>
          <p:spPr>
            <a:xfrm>
              <a:off x="1272210" y="877496"/>
              <a:ext cx="189201" cy="195724"/>
            </a:xfrm>
            <a:prstGeom prst="ellipse">
              <a:avLst/>
            </a:pr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57" name="Shape 357"/>
            <p:cNvSpPr/>
            <p:nvPr/>
          </p:nvSpPr>
          <p:spPr>
            <a:xfrm>
              <a:off x="1526217" y="1043136"/>
              <a:ext cx="194360" cy="190654"/>
            </a:xfrm>
            <a:custGeom>
              <a:pathLst>
                <a:path extrusionOk="0" h="120000" w="120000">
                  <a:moveTo>
                    <a:pt x="119546" y="74603"/>
                  </a:moveTo>
                  <a:cubicBezTo>
                    <a:pt x="119546" y="74603"/>
                    <a:pt x="119546" y="74603"/>
                    <a:pt x="119546" y="74603"/>
                  </a:cubicBezTo>
                  <a:cubicBezTo>
                    <a:pt x="108805" y="107455"/>
                    <a:pt x="76580" y="125706"/>
                    <a:pt x="44356" y="118406"/>
                  </a:cubicBezTo>
                  <a:cubicBezTo>
                    <a:pt x="15712" y="111105"/>
                    <a:pt x="-5770" y="78253"/>
                    <a:pt x="1390" y="45402"/>
                  </a:cubicBezTo>
                  <a:cubicBezTo>
                    <a:pt x="12131" y="12550"/>
                    <a:pt x="44356" y="-5700"/>
                    <a:pt x="76580" y="1600"/>
                  </a:cubicBezTo>
                  <a:cubicBezTo>
                    <a:pt x="105224" y="8900"/>
                    <a:pt x="123126" y="38101"/>
                    <a:pt x="119546" y="70953"/>
                  </a:cubicBezTo>
                  <a:cubicBezTo>
                    <a:pt x="119546" y="70953"/>
                    <a:pt x="119546" y="74603"/>
                    <a:pt x="119546" y="74603"/>
                  </a:cubicBezTo>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58" name="Shape 358"/>
            <p:cNvSpPr/>
            <p:nvPr/>
          </p:nvSpPr>
          <p:spPr>
            <a:xfrm>
              <a:off x="1532419" y="723453"/>
              <a:ext cx="191777" cy="190653"/>
            </a:xfrm>
            <a:custGeom>
              <a:pathLst>
                <a:path extrusionOk="0" h="120000" w="120000">
                  <a:moveTo>
                    <a:pt x="73897" y="118406"/>
                  </a:moveTo>
                  <a:cubicBezTo>
                    <a:pt x="41357" y="125706"/>
                    <a:pt x="8817" y="107455"/>
                    <a:pt x="1581" y="74603"/>
                  </a:cubicBezTo>
                  <a:cubicBezTo>
                    <a:pt x="-5647" y="41752"/>
                    <a:pt x="12432" y="8900"/>
                    <a:pt x="44972" y="1600"/>
                  </a:cubicBezTo>
                  <a:cubicBezTo>
                    <a:pt x="77511" y="-5700"/>
                    <a:pt x="110057" y="12550"/>
                    <a:pt x="117287" y="45402"/>
                  </a:cubicBezTo>
                  <a:cubicBezTo>
                    <a:pt x="120902" y="56352"/>
                    <a:pt x="120902" y="63653"/>
                    <a:pt x="117287" y="70953"/>
                  </a:cubicBezTo>
                  <a:cubicBezTo>
                    <a:pt x="113672" y="92854"/>
                    <a:pt x="99207" y="114755"/>
                    <a:pt x="73897" y="118406"/>
                  </a:cubicBezTo>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59" name="Shape 359"/>
            <p:cNvSpPr/>
            <p:nvPr/>
          </p:nvSpPr>
          <p:spPr>
            <a:xfrm>
              <a:off x="1799293" y="1037158"/>
              <a:ext cx="191949" cy="193998"/>
            </a:xfrm>
            <a:custGeom>
              <a:pathLst>
                <a:path extrusionOk="0" h="120000" w="120000">
                  <a:moveTo>
                    <a:pt x="119607" y="69389"/>
                  </a:moveTo>
                  <a:cubicBezTo>
                    <a:pt x="112384" y="101675"/>
                    <a:pt x="83479" y="123198"/>
                    <a:pt x="50967" y="119611"/>
                  </a:cubicBezTo>
                  <a:cubicBezTo>
                    <a:pt x="18456" y="112436"/>
                    <a:pt x="-3219" y="83738"/>
                    <a:pt x="392" y="51453"/>
                  </a:cubicBezTo>
                  <a:cubicBezTo>
                    <a:pt x="7615" y="19167"/>
                    <a:pt x="36520" y="-5942"/>
                    <a:pt x="69032" y="1231"/>
                  </a:cubicBezTo>
                  <a:cubicBezTo>
                    <a:pt x="101543" y="8406"/>
                    <a:pt x="123219" y="33517"/>
                    <a:pt x="119607" y="65802"/>
                  </a:cubicBezTo>
                  <a:cubicBezTo>
                    <a:pt x="119607" y="65802"/>
                    <a:pt x="119607" y="69389"/>
                    <a:pt x="119607" y="69389"/>
                  </a:cubicBezTo>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60" name="Shape 360"/>
            <p:cNvSpPr/>
            <p:nvPr/>
          </p:nvSpPr>
          <p:spPr>
            <a:xfrm>
              <a:off x="1799274" y="719543"/>
              <a:ext cx="190594" cy="191948"/>
            </a:xfrm>
            <a:custGeom>
              <a:pathLst>
                <a:path extrusionOk="0" h="120000" w="120000">
                  <a:moveTo>
                    <a:pt x="69259" y="119607"/>
                  </a:moveTo>
                  <a:cubicBezTo>
                    <a:pt x="36637" y="123219"/>
                    <a:pt x="7644" y="101543"/>
                    <a:pt x="393" y="69032"/>
                  </a:cubicBezTo>
                  <a:cubicBezTo>
                    <a:pt x="-3229" y="36520"/>
                    <a:pt x="18518" y="4003"/>
                    <a:pt x="51134" y="392"/>
                  </a:cubicBezTo>
                  <a:cubicBezTo>
                    <a:pt x="83755" y="-3219"/>
                    <a:pt x="116377" y="18456"/>
                    <a:pt x="120000" y="50967"/>
                  </a:cubicBezTo>
                  <a:cubicBezTo>
                    <a:pt x="120000" y="54579"/>
                    <a:pt x="120000" y="58191"/>
                    <a:pt x="120000" y="65420"/>
                  </a:cubicBezTo>
                  <a:cubicBezTo>
                    <a:pt x="120000" y="90708"/>
                    <a:pt x="98252" y="115996"/>
                    <a:pt x="69259" y="119607"/>
                  </a:cubicBezTo>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61" name="Shape 361"/>
            <p:cNvSpPr/>
            <p:nvPr/>
          </p:nvSpPr>
          <p:spPr>
            <a:xfrm>
              <a:off x="1665432" y="1339337"/>
              <a:ext cx="193953" cy="195230"/>
            </a:xfrm>
            <a:custGeom>
              <a:pathLst>
                <a:path extrusionOk="0" h="120000" w="120000">
                  <a:moveTo>
                    <a:pt x="112824" y="89695"/>
                  </a:moveTo>
                  <a:cubicBezTo>
                    <a:pt x="112824" y="89695"/>
                    <a:pt x="112824" y="89695"/>
                    <a:pt x="112824" y="89695"/>
                  </a:cubicBezTo>
                  <a:cubicBezTo>
                    <a:pt x="94884" y="118403"/>
                    <a:pt x="59004" y="129165"/>
                    <a:pt x="30300" y="111226"/>
                  </a:cubicBezTo>
                  <a:cubicBezTo>
                    <a:pt x="1596" y="96872"/>
                    <a:pt x="-9167" y="57408"/>
                    <a:pt x="8772" y="28701"/>
                  </a:cubicBezTo>
                  <a:cubicBezTo>
                    <a:pt x="23124" y="0"/>
                    <a:pt x="62592" y="-7176"/>
                    <a:pt x="91296" y="7176"/>
                  </a:cubicBezTo>
                  <a:cubicBezTo>
                    <a:pt x="109236" y="17939"/>
                    <a:pt x="120000" y="43055"/>
                    <a:pt x="120000" y="64579"/>
                  </a:cubicBezTo>
                  <a:cubicBezTo>
                    <a:pt x="120000" y="71756"/>
                    <a:pt x="116412" y="82524"/>
                    <a:pt x="112824" y="89695"/>
                  </a:cubicBezTo>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62" name="Shape 362"/>
            <p:cNvSpPr/>
            <p:nvPr/>
          </p:nvSpPr>
          <p:spPr>
            <a:xfrm>
              <a:off x="1668553" y="420618"/>
              <a:ext cx="190626" cy="191000"/>
            </a:xfrm>
            <a:custGeom>
              <a:pathLst>
                <a:path extrusionOk="0" h="120000" w="120000">
                  <a:moveTo>
                    <a:pt x="89842" y="111169"/>
                  </a:moveTo>
                  <a:cubicBezTo>
                    <a:pt x="61093" y="129237"/>
                    <a:pt x="25155" y="118397"/>
                    <a:pt x="7187" y="89485"/>
                  </a:cubicBezTo>
                  <a:cubicBezTo>
                    <a:pt x="-7187" y="60578"/>
                    <a:pt x="0" y="24443"/>
                    <a:pt x="28749" y="6376"/>
                  </a:cubicBezTo>
                  <a:cubicBezTo>
                    <a:pt x="57499" y="-8080"/>
                    <a:pt x="97030" y="2759"/>
                    <a:pt x="111405" y="31671"/>
                  </a:cubicBezTo>
                  <a:cubicBezTo>
                    <a:pt x="118592" y="42511"/>
                    <a:pt x="122186" y="53350"/>
                    <a:pt x="118592" y="64189"/>
                  </a:cubicBezTo>
                  <a:cubicBezTo>
                    <a:pt x="118592" y="85874"/>
                    <a:pt x="107811" y="100330"/>
                    <a:pt x="89842" y="111169"/>
                  </a:cubicBezTo>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63" name="Shape 363"/>
            <p:cNvSpPr/>
            <p:nvPr/>
          </p:nvSpPr>
          <p:spPr>
            <a:xfrm>
              <a:off x="0" y="0"/>
              <a:ext cx="1559274" cy="1950721"/>
            </a:xfrm>
            <a:custGeom>
              <a:pathLst>
                <a:path extrusionOk="0" h="120000" w="120000">
                  <a:moveTo>
                    <a:pt x="74388" y="120000"/>
                  </a:moveTo>
                  <a:cubicBezTo>
                    <a:pt x="54466" y="120000"/>
                    <a:pt x="35866" y="113927"/>
                    <a:pt x="21700" y="102500"/>
                  </a:cubicBezTo>
                  <a:cubicBezTo>
                    <a:pt x="7972" y="91072"/>
                    <a:pt x="0" y="76072"/>
                    <a:pt x="0" y="60000"/>
                  </a:cubicBezTo>
                  <a:cubicBezTo>
                    <a:pt x="0" y="43927"/>
                    <a:pt x="7972" y="28927"/>
                    <a:pt x="21700" y="17500"/>
                  </a:cubicBezTo>
                  <a:cubicBezTo>
                    <a:pt x="35866" y="6427"/>
                    <a:pt x="54905" y="0"/>
                    <a:pt x="74388" y="0"/>
                  </a:cubicBezTo>
                  <a:cubicBezTo>
                    <a:pt x="91216" y="0"/>
                    <a:pt x="106716" y="4283"/>
                    <a:pt x="120000" y="12500"/>
                  </a:cubicBezTo>
                  <a:cubicBezTo>
                    <a:pt x="110255" y="22500"/>
                    <a:pt x="110255" y="22500"/>
                    <a:pt x="110255" y="22500"/>
                  </a:cubicBezTo>
                  <a:cubicBezTo>
                    <a:pt x="99633" y="16427"/>
                    <a:pt x="87677" y="12855"/>
                    <a:pt x="74388" y="12855"/>
                  </a:cubicBezTo>
                  <a:cubicBezTo>
                    <a:pt x="58894" y="12855"/>
                    <a:pt x="44277" y="17855"/>
                    <a:pt x="33211" y="26783"/>
                  </a:cubicBezTo>
                  <a:cubicBezTo>
                    <a:pt x="22138" y="35716"/>
                    <a:pt x="15938" y="47500"/>
                    <a:pt x="15938" y="60000"/>
                  </a:cubicBezTo>
                  <a:cubicBezTo>
                    <a:pt x="15938" y="72855"/>
                    <a:pt x="22138" y="84644"/>
                    <a:pt x="33211" y="93572"/>
                  </a:cubicBezTo>
                  <a:cubicBezTo>
                    <a:pt x="44277" y="102500"/>
                    <a:pt x="58894" y="107144"/>
                    <a:pt x="74388" y="107144"/>
                  </a:cubicBezTo>
                  <a:cubicBezTo>
                    <a:pt x="87677" y="107144"/>
                    <a:pt x="99633" y="103927"/>
                    <a:pt x="110255" y="97500"/>
                  </a:cubicBezTo>
                  <a:cubicBezTo>
                    <a:pt x="119555" y="107855"/>
                    <a:pt x="119555" y="107855"/>
                    <a:pt x="119555" y="107855"/>
                  </a:cubicBezTo>
                  <a:cubicBezTo>
                    <a:pt x="106716" y="116072"/>
                    <a:pt x="91216" y="120000"/>
                    <a:pt x="74388" y="120000"/>
                  </a:cubicBez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sp>
        <p:nvSpPr>
          <p:cNvPr id="364" name="Shape 364"/>
          <p:cNvSpPr/>
          <p:nvPr/>
        </p:nvSpPr>
        <p:spPr>
          <a:xfrm>
            <a:off x="2261" y="1535624"/>
            <a:ext cx="2540001" cy="2743200"/>
          </a:xfrm>
          <a:prstGeom prst="rect">
            <a:avLst/>
          </a:prstGeom>
          <a:solidFill>
            <a:srgbClr val="941F54"/>
          </a:solidFill>
          <a:ln>
            <a:noFill/>
          </a:ln>
        </p:spPr>
        <p:txBody>
          <a:bodyPr anchorCtr="0" anchor="t" bIns="45725" lIns="45725" spcFirstLastPara="1" rIns="45725" wrap="square" tIns="45725">
            <a:noAutofit/>
          </a:bodyPr>
          <a:lstStyle/>
          <a:p>
            <a:pPr indent="0" lvl="0" marL="0" marR="0" rtl="0" algn="l">
              <a:lnSpc>
                <a:spcPct val="111111"/>
              </a:lnSpc>
              <a:spcBef>
                <a:spcPts val="0"/>
              </a:spcBef>
              <a:spcAft>
                <a:spcPts val="0"/>
              </a:spcAft>
              <a:buClr>
                <a:srgbClr val="FFFFFF"/>
              </a:buClr>
              <a:buSzPts val="1400"/>
              <a:buFont typeface="Verdana"/>
              <a:buNone/>
            </a:pPr>
            <a:r>
              <a:t/>
            </a:r>
            <a:endParaRPr b="0" i="0" sz="1400" u="none" cap="none" strike="noStrike">
              <a:solidFill>
                <a:srgbClr val="FFFFFF"/>
              </a:solidFill>
              <a:latin typeface="Verdana"/>
              <a:ea typeface="Verdana"/>
              <a:cs typeface="Verdana"/>
              <a:sym typeface="Verdana"/>
            </a:endParaRPr>
          </a:p>
        </p:txBody>
      </p:sp>
      <p:sp>
        <p:nvSpPr>
          <p:cNvPr id="365" name="Shape 365"/>
          <p:cNvSpPr txBox="1"/>
          <p:nvPr>
            <p:ph type="title"/>
          </p:nvPr>
        </p:nvSpPr>
        <p:spPr>
          <a:xfrm>
            <a:off x="2261" y="1705284"/>
            <a:ext cx="2481263" cy="1116188"/>
          </a:xfrm>
          <a:prstGeom prst="rect">
            <a:avLst/>
          </a:prstGeom>
          <a:noFill/>
          <a:ln>
            <a:noFill/>
          </a:ln>
        </p:spPr>
        <p:txBody>
          <a:bodyPr anchorCtr="0" anchor="b" bIns="34275" lIns="34275" spcFirstLastPara="1" rIns="34275" wrap="square" tIns="34275"/>
          <a:lstStyle>
            <a:lvl1pPr indent="0" lvl="0" marL="0" marR="0" rtl="0" algn="l">
              <a:lnSpc>
                <a:spcPct val="104166"/>
              </a:lnSpc>
              <a:spcBef>
                <a:spcPts val="0"/>
              </a:spcBef>
              <a:spcAft>
                <a:spcPts val="0"/>
              </a:spcAft>
              <a:buClr>
                <a:srgbClr val="FFFFFF"/>
              </a:buClr>
              <a:buSzPts val="1800"/>
              <a:buFont typeface="Tahoma"/>
              <a:buNone/>
              <a:defRPr b="1" i="0" sz="1800" u="none" cap="none" strike="noStrike">
                <a:solidFill>
                  <a:srgbClr val="FFFFFF"/>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366" name="Shape 366"/>
          <p:cNvSpPr txBox="1"/>
          <p:nvPr>
            <p:ph idx="2" type="body"/>
          </p:nvPr>
        </p:nvSpPr>
        <p:spPr>
          <a:xfrm>
            <a:off x="0" y="2871428"/>
            <a:ext cx="2469521" cy="1262063"/>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CodeBox-Consul">
  <p:cSld name="Info-CodeBox-Consul">
    <p:spTree>
      <p:nvGrpSpPr>
        <p:cNvPr id="367" name="Shape 367"/>
        <p:cNvGrpSpPr/>
        <p:nvPr/>
      </p:nvGrpSpPr>
      <p:grpSpPr>
        <a:xfrm>
          <a:off x="0" y="0"/>
          <a:ext cx="0" cy="0"/>
          <a:chOff x="0" y="0"/>
          <a:chExt cx="0" cy="0"/>
        </a:xfrm>
      </p:grpSpPr>
      <p:pic>
        <p:nvPicPr>
          <p:cNvPr descr="image15.jpg" id="368" name="Shape 368"/>
          <p:cNvPicPr preferRelativeResize="0"/>
          <p:nvPr/>
        </p:nvPicPr>
        <p:blipFill rotWithShape="1">
          <a:blip r:embed="rId2">
            <a:alphaModFix/>
          </a:blip>
          <a:srcRect b="0" l="1091" r="68669" t="0"/>
          <a:stretch/>
        </p:blipFill>
        <p:spPr>
          <a:xfrm>
            <a:off x="0" y="0"/>
            <a:ext cx="2765146" cy="5143500"/>
          </a:xfrm>
          <a:prstGeom prst="rect">
            <a:avLst/>
          </a:prstGeom>
          <a:noFill/>
          <a:ln>
            <a:noFill/>
          </a:ln>
        </p:spPr>
      </p:pic>
      <p:sp>
        <p:nvSpPr>
          <p:cNvPr id="369" name="Shape 369"/>
          <p:cNvSpPr txBox="1"/>
          <p:nvPr>
            <p:ph idx="12" type="sldNum"/>
          </p:nvPr>
        </p:nvSpPr>
        <p:spPr>
          <a:xfrm>
            <a:off x="8851346" y="4933790"/>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
        <p:nvSpPr>
          <p:cNvPr id="370" name="Shape 370"/>
          <p:cNvSpPr/>
          <p:nvPr/>
        </p:nvSpPr>
        <p:spPr>
          <a:xfrm>
            <a:off x="7291999" y="4927982"/>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grpSp>
        <p:nvGrpSpPr>
          <p:cNvPr id="371" name="Shape 371"/>
          <p:cNvGrpSpPr/>
          <p:nvPr/>
        </p:nvGrpSpPr>
        <p:grpSpPr>
          <a:xfrm>
            <a:off x="247259" y="248316"/>
            <a:ext cx="746716" cy="731521"/>
            <a:chOff x="0" y="0"/>
            <a:chExt cx="1991242" cy="1950721"/>
          </a:xfrm>
        </p:grpSpPr>
        <p:sp>
          <p:nvSpPr>
            <p:cNvPr id="372" name="Shape 372"/>
            <p:cNvSpPr/>
            <p:nvPr/>
          </p:nvSpPr>
          <p:spPr>
            <a:xfrm>
              <a:off x="760065" y="766586"/>
              <a:ext cx="414283" cy="417548"/>
            </a:xfrm>
            <a:prstGeom prst="ellipse">
              <a:avLst/>
            </a:prstGeom>
            <a:solidFill>
              <a:srgbClr val="FFFFFF">
                <a:alpha val="80000"/>
              </a:srgb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73" name="Shape 373"/>
            <p:cNvSpPr/>
            <p:nvPr/>
          </p:nvSpPr>
          <p:spPr>
            <a:xfrm>
              <a:off x="1272210" y="877496"/>
              <a:ext cx="189201" cy="195724"/>
            </a:xfrm>
            <a:prstGeom prst="ellipse">
              <a:avLst/>
            </a:pr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74" name="Shape 374"/>
            <p:cNvSpPr/>
            <p:nvPr/>
          </p:nvSpPr>
          <p:spPr>
            <a:xfrm>
              <a:off x="1526217" y="1043136"/>
              <a:ext cx="194360" cy="190654"/>
            </a:xfrm>
            <a:custGeom>
              <a:pathLst>
                <a:path extrusionOk="0" h="120000" w="120000">
                  <a:moveTo>
                    <a:pt x="119546" y="74603"/>
                  </a:moveTo>
                  <a:cubicBezTo>
                    <a:pt x="119546" y="74603"/>
                    <a:pt x="119546" y="74603"/>
                    <a:pt x="119546" y="74603"/>
                  </a:cubicBezTo>
                  <a:cubicBezTo>
                    <a:pt x="108805" y="107455"/>
                    <a:pt x="76580" y="125706"/>
                    <a:pt x="44356" y="118406"/>
                  </a:cubicBezTo>
                  <a:cubicBezTo>
                    <a:pt x="15712" y="111105"/>
                    <a:pt x="-5770" y="78253"/>
                    <a:pt x="1390" y="45402"/>
                  </a:cubicBezTo>
                  <a:cubicBezTo>
                    <a:pt x="12131" y="12550"/>
                    <a:pt x="44356" y="-5700"/>
                    <a:pt x="76580" y="1600"/>
                  </a:cubicBezTo>
                  <a:cubicBezTo>
                    <a:pt x="105224" y="8900"/>
                    <a:pt x="123126" y="38101"/>
                    <a:pt x="119546" y="70953"/>
                  </a:cubicBezTo>
                  <a:cubicBezTo>
                    <a:pt x="119546" y="70953"/>
                    <a:pt x="119546" y="74603"/>
                    <a:pt x="119546" y="74603"/>
                  </a:cubicBezTo>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75" name="Shape 375"/>
            <p:cNvSpPr/>
            <p:nvPr/>
          </p:nvSpPr>
          <p:spPr>
            <a:xfrm>
              <a:off x="1532419" y="723453"/>
              <a:ext cx="191777" cy="190653"/>
            </a:xfrm>
            <a:custGeom>
              <a:pathLst>
                <a:path extrusionOk="0" h="120000" w="120000">
                  <a:moveTo>
                    <a:pt x="73897" y="118406"/>
                  </a:moveTo>
                  <a:cubicBezTo>
                    <a:pt x="41357" y="125706"/>
                    <a:pt x="8817" y="107455"/>
                    <a:pt x="1581" y="74603"/>
                  </a:cubicBezTo>
                  <a:cubicBezTo>
                    <a:pt x="-5647" y="41752"/>
                    <a:pt x="12432" y="8900"/>
                    <a:pt x="44972" y="1600"/>
                  </a:cubicBezTo>
                  <a:cubicBezTo>
                    <a:pt x="77511" y="-5700"/>
                    <a:pt x="110057" y="12550"/>
                    <a:pt x="117287" y="45402"/>
                  </a:cubicBezTo>
                  <a:cubicBezTo>
                    <a:pt x="120902" y="56352"/>
                    <a:pt x="120902" y="63653"/>
                    <a:pt x="117287" y="70953"/>
                  </a:cubicBezTo>
                  <a:cubicBezTo>
                    <a:pt x="113672" y="92854"/>
                    <a:pt x="99207" y="114755"/>
                    <a:pt x="73897" y="118406"/>
                  </a:cubicBezTo>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76" name="Shape 376"/>
            <p:cNvSpPr/>
            <p:nvPr/>
          </p:nvSpPr>
          <p:spPr>
            <a:xfrm>
              <a:off x="1799293" y="1037158"/>
              <a:ext cx="191949" cy="193998"/>
            </a:xfrm>
            <a:custGeom>
              <a:pathLst>
                <a:path extrusionOk="0" h="120000" w="120000">
                  <a:moveTo>
                    <a:pt x="119607" y="69389"/>
                  </a:moveTo>
                  <a:cubicBezTo>
                    <a:pt x="112384" y="101675"/>
                    <a:pt x="83479" y="123198"/>
                    <a:pt x="50967" y="119611"/>
                  </a:cubicBezTo>
                  <a:cubicBezTo>
                    <a:pt x="18456" y="112436"/>
                    <a:pt x="-3219" y="83738"/>
                    <a:pt x="392" y="51453"/>
                  </a:cubicBezTo>
                  <a:cubicBezTo>
                    <a:pt x="7615" y="19167"/>
                    <a:pt x="36520" y="-5942"/>
                    <a:pt x="69032" y="1231"/>
                  </a:cubicBezTo>
                  <a:cubicBezTo>
                    <a:pt x="101543" y="8406"/>
                    <a:pt x="123219" y="33517"/>
                    <a:pt x="119607" y="65802"/>
                  </a:cubicBezTo>
                  <a:cubicBezTo>
                    <a:pt x="119607" y="65802"/>
                    <a:pt x="119607" y="69389"/>
                    <a:pt x="119607" y="69389"/>
                  </a:cubicBezTo>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77" name="Shape 377"/>
            <p:cNvSpPr/>
            <p:nvPr/>
          </p:nvSpPr>
          <p:spPr>
            <a:xfrm>
              <a:off x="1799274" y="719543"/>
              <a:ext cx="190594" cy="191948"/>
            </a:xfrm>
            <a:custGeom>
              <a:pathLst>
                <a:path extrusionOk="0" h="120000" w="120000">
                  <a:moveTo>
                    <a:pt x="69259" y="119607"/>
                  </a:moveTo>
                  <a:cubicBezTo>
                    <a:pt x="36637" y="123219"/>
                    <a:pt x="7644" y="101543"/>
                    <a:pt x="393" y="69032"/>
                  </a:cubicBezTo>
                  <a:cubicBezTo>
                    <a:pt x="-3229" y="36520"/>
                    <a:pt x="18518" y="4003"/>
                    <a:pt x="51134" y="392"/>
                  </a:cubicBezTo>
                  <a:cubicBezTo>
                    <a:pt x="83755" y="-3219"/>
                    <a:pt x="116377" y="18456"/>
                    <a:pt x="120000" y="50967"/>
                  </a:cubicBezTo>
                  <a:cubicBezTo>
                    <a:pt x="120000" y="54579"/>
                    <a:pt x="120000" y="58191"/>
                    <a:pt x="120000" y="65420"/>
                  </a:cubicBezTo>
                  <a:cubicBezTo>
                    <a:pt x="120000" y="90708"/>
                    <a:pt x="98252" y="115996"/>
                    <a:pt x="69259" y="119607"/>
                  </a:cubicBezTo>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78" name="Shape 378"/>
            <p:cNvSpPr/>
            <p:nvPr/>
          </p:nvSpPr>
          <p:spPr>
            <a:xfrm>
              <a:off x="1665432" y="1339337"/>
              <a:ext cx="193953" cy="195230"/>
            </a:xfrm>
            <a:custGeom>
              <a:pathLst>
                <a:path extrusionOk="0" h="120000" w="120000">
                  <a:moveTo>
                    <a:pt x="112824" y="89695"/>
                  </a:moveTo>
                  <a:cubicBezTo>
                    <a:pt x="112824" y="89695"/>
                    <a:pt x="112824" y="89695"/>
                    <a:pt x="112824" y="89695"/>
                  </a:cubicBezTo>
                  <a:cubicBezTo>
                    <a:pt x="94884" y="118403"/>
                    <a:pt x="59004" y="129165"/>
                    <a:pt x="30300" y="111226"/>
                  </a:cubicBezTo>
                  <a:cubicBezTo>
                    <a:pt x="1596" y="96872"/>
                    <a:pt x="-9167" y="57408"/>
                    <a:pt x="8772" y="28701"/>
                  </a:cubicBezTo>
                  <a:cubicBezTo>
                    <a:pt x="23124" y="0"/>
                    <a:pt x="62592" y="-7176"/>
                    <a:pt x="91296" y="7176"/>
                  </a:cubicBezTo>
                  <a:cubicBezTo>
                    <a:pt x="109236" y="17939"/>
                    <a:pt x="120000" y="43055"/>
                    <a:pt x="120000" y="64579"/>
                  </a:cubicBezTo>
                  <a:cubicBezTo>
                    <a:pt x="120000" y="71756"/>
                    <a:pt x="116412" y="82524"/>
                    <a:pt x="112824" y="89695"/>
                  </a:cubicBezTo>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79" name="Shape 379"/>
            <p:cNvSpPr/>
            <p:nvPr/>
          </p:nvSpPr>
          <p:spPr>
            <a:xfrm>
              <a:off x="1668553" y="420618"/>
              <a:ext cx="190626" cy="191000"/>
            </a:xfrm>
            <a:custGeom>
              <a:pathLst>
                <a:path extrusionOk="0" h="120000" w="120000">
                  <a:moveTo>
                    <a:pt x="89842" y="111169"/>
                  </a:moveTo>
                  <a:cubicBezTo>
                    <a:pt x="61093" y="129237"/>
                    <a:pt x="25155" y="118397"/>
                    <a:pt x="7187" y="89485"/>
                  </a:cubicBezTo>
                  <a:cubicBezTo>
                    <a:pt x="-7187" y="60578"/>
                    <a:pt x="0" y="24443"/>
                    <a:pt x="28749" y="6376"/>
                  </a:cubicBezTo>
                  <a:cubicBezTo>
                    <a:pt x="57499" y="-8080"/>
                    <a:pt x="97030" y="2759"/>
                    <a:pt x="111405" y="31671"/>
                  </a:cubicBezTo>
                  <a:cubicBezTo>
                    <a:pt x="118592" y="42511"/>
                    <a:pt x="122186" y="53350"/>
                    <a:pt x="118592" y="64189"/>
                  </a:cubicBezTo>
                  <a:cubicBezTo>
                    <a:pt x="118592" y="85874"/>
                    <a:pt x="107811" y="100330"/>
                    <a:pt x="89842" y="111169"/>
                  </a:cubicBezTo>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380" name="Shape 380"/>
            <p:cNvSpPr/>
            <p:nvPr/>
          </p:nvSpPr>
          <p:spPr>
            <a:xfrm>
              <a:off x="0" y="0"/>
              <a:ext cx="1559274" cy="1950721"/>
            </a:xfrm>
            <a:custGeom>
              <a:pathLst>
                <a:path extrusionOk="0" h="120000" w="120000">
                  <a:moveTo>
                    <a:pt x="74388" y="120000"/>
                  </a:moveTo>
                  <a:cubicBezTo>
                    <a:pt x="54466" y="120000"/>
                    <a:pt x="35866" y="113927"/>
                    <a:pt x="21700" y="102500"/>
                  </a:cubicBezTo>
                  <a:cubicBezTo>
                    <a:pt x="7972" y="91072"/>
                    <a:pt x="0" y="76072"/>
                    <a:pt x="0" y="60000"/>
                  </a:cubicBezTo>
                  <a:cubicBezTo>
                    <a:pt x="0" y="43927"/>
                    <a:pt x="7972" y="28927"/>
                    <a:pt x="21700" y="17500"/>
                  </a:cubicBezTo>
                  <a:cubicBezTo>
                    <a:pt x="35866" y="6427"/>
                    <a:pt x="54905" y="0"/>
                    <a:pt x="74388" y="0"/>
                  </a:cubicBezTo>
                  <a:cubicBezTo>
                    <a:pt x="91216" y="0"/>
                    <a:pt x="106716" y="4283"/>
                    <a:pt x="120000" y="12500"/>
                  </a:cubicBezTo>
                  <a:cubicBezTo>
                    <a:pt x="110255" y="22500"/>
                    <a:pt x="110255" y="22500"/>
                    <a:pt x="110255" y="22500"/>
                  </a:cubicBezTo>
                  <a:cubicBezTo>
                    <a:pt x="99633" y="16427"/>
                    <a:pt x="87677" y="12855"/>
                    <a:pt x="74388" y="12855"/>
                  </a:cubicBezTo>
                  <a:cubicBezTo>
                    <a:pt x="58894" y="12855"/>
                    <a:pt x="44277" y="17855"/>
                    <a:pt x="33211" y="26783"/>
                  </a:cubicBezTo>
                  <a:cubicBezTo>
                    <a:pt x="22138" y="35716"/>
                    <a:pt x="15938" y="47500"/>
                    <a:pt x="15938" y="60000"/>
                  </a:cubicBezTo>
                  <a:cubicBezTo>
                    <a:pt x="15938" y="72855"/>
                    <a:pt x="22138" y="84644"/>
                    <a:pt x="33211" y="93572"/>
                  </a:cubicBezTo>
                  <a:cubicBezTo>
                    <a:pt x="44277" y="102500"/>
                    <a:pt x="58894" y="107144"/>
                    <a:pt x="74388" y="107144"/>
                  </a:cubicBezTo>
                  <a:cubicBezTo>
                    <a:pt x="87677" y="107144"/>
                    <a:pt x="99633" y="103927"/>
                    <a:pt x="110255" y="97500"/>
                  </a:cubicBezTo>
                  <a:cubicBezTo>
                    <a:pt x="119555" y="107855"/>
                    <a:pt x="119555" y="107855"/>
                    <a:pt x="119555" y="107855"/>
                  </a:cubicBezTo>
                  <a:cubicBezTo>
                    <a:pt x="106716" y="116072"/>
                    <a:pt x="91216" y="120000"/>
                    <a:pt x="74388" y="120000"/>
                  </a:cubicBez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sp>
        <p:nvSpPr>
          <p:cNvPr id="381" name="Shape 381"/>
          <p:cNvSpPr/>
          <p:nvPr/>
        </p:nvSpPr>
        <p:spPr>
          <a:xfrm>
            <a:off x="3197086" y="1099146"/>
            <a:ext cx="5504002" cy="3183488"/>
          </a:xfrm>
          <a:prstGeom prst="rect">
            <a:avLst/>
          </a:prstGeom>
          <a:solidFill>
            <a:srgbClr val="CCCCCC">
              <a:alpha val="9803"/>
            </a:srgbClr>
          </a:solidFill>
          <a:ln cap="flat" cmpd="sng" w="25400">
            <a:solidFill>
              <a:srgbClr val="ADB9CA"/>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82" name="Shape 382"/>
          <p:cNvSpPr/>
          <p:nvPr/>
        </p:nvSpPr>
        <p:spPr>
          <a:xfrm>
            <a:off x="3196399" y="929833"/>
            <a:ext cx="5504689" cy="274320"/>
          </a:xfrm>
          <a:prstGeom prst="rect">
            <a:avLst/>
          </a:prstGeom>
          <a:solidFill>
            <a:srgbClr val="ADB9CA"/>
          </a:solidFill>
          <a:ln cap="flat" cmpd="sng" w="25400">
            <a:solidFill>
              <a:srgbClr val="ADB9CA"/>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383" name="Shape 383"/>
          <p:cNvSpPr/>
          <p:nvPr/>
        </p:nvSpPr>
        <p:spPr>
          <a:xfrm>
            <a:off x="2261" y="1535624"/>
            <a:ext cx="2540001" cy="2743200"/>
          </a:xfrm>
          <a:prstGeom prst="rect">
            <a:avLst/>
          </a:prstGeom>
          <a:solidFill>
            <a:srgbClr val="941F54"/>
          </a:solidFill>
          <a:ln>
            <a:noFill/>
          </a:ln>
        </p:spPr>
        <p:txBody>
          <a:bodyPr anchorCtr="0" anchor="t" bIns="45725" lIns="45725" spcFirstLastPara="1" rIns="45725" wrap="square" tIns="45725">
            <a:noAutofit/>
          </a:bodyPr>
          <a:lstStyle/>
          <a:p>
            <a:pPr indent="0" lvl="0" marL="0" marR="0" rtl="0" algn="l">
              <a:lnSpc>
                <a:spcPct val="111111"/>
              </a:lnSpc>
              <a:spcBef>
                <a:spcPts val="0"/>
              </a:spcBef>
              <a:spcAft>
                <a:spcPts val="0"/>
              </a:spcAft>
              <a:buClr>
                <a:srgbClr val="FFFFFF"/>
              </a:buClr>
              <a:buSzPts val="1400"/>
              <a:buFont typeface="Verdana"/>
              <a:buNone/>
            </a:pPr>
            <a:r>
              <a:t/>
            </a:r>
            <a:endParaRPr b="0" i="0" sz="1400" u="none" cap="none" strike="noStrike">
              <a:solidFill>
                <a:srgbClr val="FFFFFF"/>
              </a:solidFill>
              <a:latin typeface="Verdana"/>
              <a:ea typeface="Verdana"/>
              <a:cs typeface="Verdana"/>
              <a:sym typeface="Verdana"/>
            </a:endParaRPr>
          </a:p>
        </p:txBody>
      </p:sp>
      <p:sp>
        <p:nvSpPr>
          <p:cNvPr id="384" name="Shape 384"/>
          <p:cNvSpPr txBox="1"/>
          <p:nvPr>
            <p:ph idx="1" type="body"/>
          </p:nvPr>
        </p:nvSpPr>
        <p:spPr>
          <a:xfrm>
            <a:off x="0" y="2871428"/>
            <a:ext cx="2469521" cy="1262063"/>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385" name="Shape 385"/>
          <p:cNvSpPr txBox="1"/>
          <p:nvPr>
            <p:ph type="title"/>
          </p:nvPr>
        </p:nvSpPr>
        <p:spPr>
          <a:xfrm>
            <a:off x="0" y="1707047"/>
            <a:ext cx="2481263" cy="1114425"/>
          </a:xfrm>
          <a:prstGeom prst="rect">
            <a:avLst/>
          </a:prstGeom>
          <a:noFill/>
          <a:ln>
            <a:noFill/>
          </a:ln>
        </p:spPr>
        <p:txBody>
          <a:bodyPr anchorCtr="0" anchor="b" bIns="34275" lIns="34275" spcFirstLastPara="1" rIns="34275" wrap="square" tIns="34275"/>
          <a:lstStyle>
            <a:lvl1pPr indent="0" lvl="0" marL="0" marR="0" rtl="0" algn="l">
              <a:lnSpc>
                <a:spcPct val="104166"/>
              </a:lnSpc>
              <a:spcBef>
                <a:spcPts val="0"/>
              </a:spcBef>
              <a:spcAft>
                <a:spcPts val="0"/>
              </a:spcAft>
              <a:buClr>
                <a:srgbClr val="FFFFFF"/>
              </a:buClr>
              <a:buSzPts val="1800"/>
              <a:buFont typeface="Tahoma"/>
              <a:buNone/>
              <a:defRPr b="1" i="0" sz="1800" u="none" cap="none" strike="noStrike">
                <a:solidFill>
                  <a:srgbClr val="FFFFFF"/>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386" name="Shape 386"/>
          <p:cNvSpPr txBox="1"/>
          <p:nvPr>
            <p:ph idx="2" type="body"/>
          </p:nvPr>
        </p:nvSpPr>
        <p:spPr>
          <a:xfrm>
            <a:off x="3304587" y="1301619"/>
            <a:ext cx="5286723" cy="2883548"/>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387" name="Shape 387"/>
          <p:cNvSpPr txBox="1"/>
          <p:nvPr>
            <p:ph idx="3" type="body"/>
          </p:nvPr>
        </p:nvSpPr>
        <p:spPr>
          <a:xfrm>
            <a:off x="3304587" y="930208"/>
            <a:ext cx="5225160" cy="273570"/>
          </a:xfrm>
          <a:prstGeom prst="rect">
            <a:avLst/>
          </a:prstGeom>
          <a:noFill/>
          <a:ln>
            <a:noFill/>
          </a:ln>
        </p:spPr>
        <p:txBody>
          <a:bodyPr anchorCtr="0" anchor="ctr"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Image-Vault">
  <p:cSld name="Info-Image-Vault">
    <p:spTree>
      <p:nvGrpSpPr>
        <p:cNvPr id="388" name="Shape 388"/>
        <p:cNvGrpSpPr/>
        <p:nvPr/>
      </p:nvGrpSpPr>
      <p:grpSpPr>
        <a:xfrm>
          <a:off x="0" y="0"/>
          <a:ext cx="0" cy="0"/>
          <a:chOff x="0" y="0"/>
          <a:chExt cx="0" cy="0"/>
        </a:xfrm>
      </p:grpSpPr>
      <p:pic>
        <p:nvPicPr>
          <p:cNvPr descr="image16.png" id="389" name="Shape 389"/>
          <p:cNvPicPr preferRelativeResize="0"/>
          <p:nvPr/>
        </p:nvPicPr>
        <p:blipFill rotWithShape="1">
          <a:blip r:embed="rId2">
            <a:alphaModFix/>
          </a:blip>
          <a:srcRect b="26831" l="3782" r="70030" t="3140"/>
          <a:stretch/>
        </p:blipFill>
        <p:spPr>
          <a:xfrm>
            <a:off x="35" y="4"/>
            <a:ext cx="2765146" cy="5143500"/>
          </a:xfrm>
          <a:prstGeom prst="rect">
            <a:avLst/>
          </a:prstGeom>
          <a:noFill/>
          <a:ln>
            <a:noFill/>
          </a:ln>
        </p:spPr>
      </p:pic>
      <p:sp>
        <p:nvSpPr>
          <p:cNvPr id="390" name="Shape 390"/>
          <p:cNvSpPr/>
          <p:nvPr/>
        </p:nvSpPr>
        <p:spPr>
          <a:xfrm>
            <a:off x="10834" y="1539434"/>
            <a:ext cx="2540001" cy="2743200"/>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391" name="Shape 391"/>
          <p:cNvGrpSpPr/>
          <p:nvPr/>
        </p:nvGrpSpPr>
        <p:grpSpPr>
          <a:xfrm>
            <a:off x="264690" y="241136"/>
            <a:ext cx="787130" cy="789702"/>
            <a:chOff x="-1" y="-1"/>
            <a:chExt cx="2099012" cy="2105871"/>
          </a:xfrm>
        </p:grpSpPr>
        <p:sp>
          <p:nvSpPr>
            <p:cNvPr id="392" name="Shape 392"/>
            <p:cNvSpPr/>
            <p:nvPr/>
          </p:nvSpPr>
          <p:spPr>
            <a:xfrm>
              <a:off x="-1" y="-1"/>
              <a:ext cx="2099012" cy="2105871"/>
            </a:xfrm>
            <a:custGeom>
              <a:pathLst>
                <a:path extrusionOk="0" h="120000" w="120000">
                  <a:moveTo>
                    <a:pt x="0" y="0"/>
                  </a:moveTo>
                  <a:lnTo>
                    <a:pt x="59605" y="120000"/>
                  </a:lnTo>
                  <a:lnTo>
                    <a:pt x="120000" y="0"/>
                  </a:lnTo>
                  <a:lnTo>
                    <a:pt x="0" y="0"/>
                  </a:lnTo>
                  <a:close/>
                  <a:moveTo>
                    <a:pt x="67061" y="24038"/>
                  </a:moveTo>
                  <a:lnTo>
                    <a:pt x="73922" y="24038"/>
                  </a:lnTo>
                  <a:lnTo>
                    <a:pt x="73922" y="30877"/>
                  </a:lnTo>
                  <a:lnTo>
                    <a:pt x="67061" y="30877"/>
                  </a:lnTo>
                  <a:lnTo>
                    <a:pt x="67061" y="24038"/>
                  </a:lnTo>
                  <a:close/>
                  <a:moveTo>
                    <a:pt x="53138" y="51788"/>
                  </a:moveTo>
                  <a:lnTo>
                    <a:pt x="46272" y="51788"/>
                  </a:lnTo>
                  <a:lnTo>
                    <a:pt x="46272" y="44755"/>
                  </a:lnTo>
                  <a:lnTo>
                    <a:pt x="53138" y="44755"/>
                  </a:lnTo>
                  <a:lnTo>
                    <a:pt x="53138" y="51788"/>
                  </a:lnTo>
                  <a:close/>
                  <a:moveTo>
                    <a:pt x="53138" y="41433"/>
                  </a:moveTo>
                  <a:lnTo>
                    <a:pt x="46272" y="41433"/>
                  </a:lnTo>
                  <a:lnTo>
                    <a:pt x="46272" y="34400"/>
                  </a:lnTo>
                  <a:lnTo>
                    <a:pt x="53138" y="34400"/>
                  </a:lnTo>
                  <a:lnTo>
                    <a:pt x="53138" y="41433"/>
                  </a:lnTo>
                  <a:close/>
                  <a:moveTo>
                    <a:pt x="53138" y="30877"/>
                  </a:moveTo>
                  <a:lnTo>
                    <a:pt x="46272" y="30877"/>
                  </a:lnTo>
                  <a:lnTo>
                    <a:pt x="46272" y="24038"/>
                  </a:lnTo>
                  <a:lnTo>
                    <a:pt x="53138" y="24038"/>
                  </a:lnTo>
                  <a:lnTo>
                    <a:pt x="53138" y="30877"/>
                  </a:lnTo>
                  <a:close/>
                  <a:moveTo>
                    <a:pt x="63527" y="62150"/>
                  </a:moveTo>
                  <a:lnTo>
                    <a:pt x="56666" y="62150"/>
                  </a:lnTo>
                  <a:lnTo>
                    <a:pt x="56666" y="55311"/>
                  </a:lnTo>
                  <a:lnTo>
                    <a:pt x="63527" y="55311"/>
                  </a:lnTo>
                  <a:lnTo>
                    <a:pt x="63527" y="62150"/>
                  </a:lnTo>
                  <a:close/>
                  <a:moveTo>
                    <a:pt x="63527" y="51788"/>
                  </a:moveTo>
                  <a:lnTo>
                    <a:pt x="56666" y="51788"/>
                  </a:lnTo>
                  <a:lnTo>
                    <a:pt x="56666" y="44755"/>
                  </a:lnTo>
                  <a:lnTo>
                    <a:pt x="63527" y="44755"/>
                  </a:lnTo>
                  <a:lnTo>
                    <a:pt x="63527" y="51788"/>
                  </a:lnTo>
                  <a:close/>
                  <a:moveTo>
                    <a:pt x="63527" y="41433"/>
                  </a:moveTo>
                  <a:lnTo>
                    <a:pt x="56666" y="41433"/>
                  </a:lnTo>
                  <a:lnTo>
                    <a:pt x="56666" y="34400"/>
                  </a:lnTo>
                  <a:lnTo>
                    <a:pt x="63527" y="34400"/>
                  </a:lnTo>
                  <a:lnTo>
                    <a:pt x="63527" y="41433"/>
                  </a:lnTo>
                  <a:close/>
                  <a:moveTo>
                    <a:pt x="63527" y="30877"/>
                  </a:moveTo>
                  <a:lnTo>
                    <a:pt x="56666" y="30877"/>
                  </a:lnTo>
                  <a:lnTo>
                    <a:pt x="56666" y="24038"/>
                  </a:lnTo>
                  <a:lnTo>
                    <a:pt x="63527" y="24038"/>
                  </a:lnTo>
                  <a:lnTo>
                    <a:pt x="63527" y="30877"/>
                  </a:lnTo>
                  <a:close/>
                  <a:moveTo>
                    <a:pt x="67061" y="34400"/>
                  </a:moveTo>
                  <a:lnTo>
                    <a:pt x="73922" y="34400"/>
                  </a:lnTo>
                  <a:lnTo>
                    <a:pt x="73922" y="41433"/>
                  </a:lnTo>
                  <a:lnTo>
                    <a:pt x="67061" y="41433"/>
                  </a:lnTo>
                  <a:lnTo>
                    <a:pt x="67061" y="34400"/>
                  </a:lnTo>
                  <a:close/>
                  <a:moveTo>
                    <a:pt x="67061" y="51788"/>
                  </a:moveTo>
                  <a:lnTo>
                    <a:pt x="67061" y="44755"/>
                  </a:lnTo>
                  <a:lnTo>
                    <a:pt x="73922" y="44755"/>
                  </a:lnTo>
                  <a:lnTo>
                    <a:pt x="73922" y="51788"/>
                  </a:lnTo>
                  <a:lnTo>
                    <a:pt x="67061" y="51788"/>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393" name="Shape 393"/>
            <p:cNvSpPr/>
            <p:nvPr/>
          </p:nvSpPr>
          <p:spPr>
            <a:xfrm>
              <a:off x="809422" y="785414"/>
              <a:ext cx="113180" cy="123473"/>
            </a:xfrm>
            <a:prstGeom prst="rect">
              <a:avLst/>
            </a:prstGeom>
            <a:solidFill>
              <a:srgbClr val="FFFFFF">
                <a:alpha val="53725"/>
              </a:srgb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394" name="Shape 394"/>
            <p:cNvSpPr/>
            <p:nvPr/>
          </p:nvSpPr>
          <p:spPr>
            <a:xfrm>
              <a:off x="802561" y="785414"/>
              <a:ext cx="120043" cy="123473"/>
            </a:xfrm>
            <a:custGeom>
              <a:pathLst>
                <a:path extrusionOk="0" h="120000" w="120000">
                  <a:moveTo>
                    <a:pt x="120000" y="0"/>
                  </a:moveTo>
                  <a:lnTo>
                    <a:pt x="0" y="0"/>
                  </a:lnTo>
                  <a:lnTo>
                    <a:pt x="0" y="120000"/>
                  </a:lnTo>
                  <a:lnTo>
                    <a:pt x="6855" y="120000"/>
                  </a:lnTo>
                  <a:lnTo>
                    <a:pt x="6855" y="0"/>
                  </a:lnTo>
                  <a:lnTo>
                    <a:pt x="120000" y="0"/>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395" name="Shape 395"/>
            <p:cNvSpPr/>
            <p:nvPr/>
          </p:nvSpPr>
          <p:spPr>
            <a:xfrm>
              <a:off x="809422" y="421860"/>
              <a:ext cx="113180" cy="120041"/>
            </a:xfrm>
            <a:prstGeom prst="rect">
              <a:avLst/>
            </a:prstGeom>
            <a:solidFill>
              <a:srgbClr val="FFFFFF">
                <a:alpha val="53725"/>
              </a:srgb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396" name="Shape 396"/>
            <p:cNvSpPr/>
            <p:nvPr/>
          </p:nvSpPr>
          <p:spPr>
            <a:xfrm>
              <a:off x="802561" y="421860"/>
              <a:ext cx="120043" cy="120043"/>
            </a:xfrm>
            <a:custGeom>
              <a:pathLst>
                <a:path extrusionOk="0" h="120000" w="120000">
                  <a:moveTo>
                    <a:pt x="120000" y="0"/>
                  </a:moveTo>
                  <a:lnTo>
                    <a:pt x="0" y="0"/>
                  </a:lnTo>
                  <a:lnTo>
                    <a:pt x="0" y="120000"/>
                  </a:lnTo>
                  <a:lnTo>
                    <a:pt x="6855" y="120000"/>
                  </a:lnTo>
                  <a:lnTo>
                    <a:pt x="6855" y="0"/>
                  </a:lnTo>
                  <a:lnTo>
                    <a:pt x="120000" y="0"/>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397" name="Shape 397"/>
            <p:cNvSpPr/>
            <p:nvPr/>
          </p:nvSpPr>
          <p:spPr>
            <a:xfrm>
              <a:off x="991199" y="603637"/>
              <a:ext cx="113180" cy="123473"/>
            </a:xfrm>
            <a:prstGeom prst="rect">
              <a:avLst/>
            </a:prstGeom>
            <a:solidFill>
              <a:srgbClr val="FFFFFF">
                <a:alpha val="53725"/>
              </a:srgb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398" name="Shape 398"/>
            <p:cNvSpPr/>
            <p:nvPr/>
          </p:nvSpPr>
          <p:spPr>
            <a:xfrm>
              <a:off x="984341" y="603637"/>
              <a:ext cx="120043" cy="123473"/>
            </a:xfrm>
            <a:custGeom>
              <a:pathLst>
                <a:path extrusionOk="0" h="120000" w="120000">
                  <a:moveTo>
                    <a:pt x="120000" y="0"/>
                  </a:moveTo>
                  <a:lnTo>
                    <a:pt x="0" y="0"/>
                  </a:lnTo>
                  <a:lnTo>
                    <a:pt x="0" y="120000"/>
                  </a:lnTo>
                  <a:lnTo>
                    <a:pt x="6855" y="120000"/>
                  </a:lnTo>
                  <a:lnTo>
                    <a:pt x="6855" y="0"/>
                  </a:lnTo>
                  <a:lnTo>
                    <a:pt x="120000" y="0"/>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399" name="Shape 399"/>
          <p:cNvSpPr txBox="1"/>
          <p:nvPr>
            <p:ph idx="12" type="sldNum"/>
          </p:nvPr>
        </p:nvSpPr>
        <p:spPr>
          <a:xfrm>
            <a:off x="8851346" y="4933790"/>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
        <p:nvSpPr>
          <p:cNvPr id="400" name="Shape 400"/>
          <p:cNvSpPr/>
          <p:nvPr/>
        </p:nvSpPr>
        <p:spPr>
          <a:xfrm>
            <a:off x="7291999" y="4927982"/>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sp>
        <p:nvSpPr>
          <p:cNvPr id="401" name="Shape 401"/>
          <p:cNvSpPr txBox="1"/>
          <p:nvPr>
            <p:ph type="title"/>
          </p:nvPr>
        </p:nvSpPr>
        <p:spPr>
          <a:xfrm>
            <a:off x="-773" y="1705284"/>
            <a:ext cx="2479818" cy="1116188"/>
          </a:xfrm>
          <a:prstGeom prst="rect">
            <a:avLst/>
          </a:prstGeom>
          <a:noFill/>
          <a:ln>
            <a:noFill/>
          </a:ln>
        </p:spPr>
        <p:txBody>
          <a:bodyPr anchorCtr="0" anchor="b" bIns="34275" lIns="34275" spcFirstLastPara="1" rIns="34275" wrap="square" tIns="34275"/>
          <a:lstStyle>
            <a:lvl1pPr indent="0" lvl="0" marL="0" marR="0" rtl="0" algn="l">
              <a:lnSpc>
                <a:spcPct val="104166"/>
              </a:lnSpc>
              <a:spcBef>
                <a:spcPts val="0"/>
              </a:spcBef>
              <a:spcAft>
                <a:spcPts val="0"/>
              </a:spcAft>
              <a:buClr>
                <a:srgbClr val="FFFFFF"/>
              </a:buClr>
              <a:buSzPts val="1800"/>
              <a:buFont typeface="Tahoma"/>
              <a:buNone/>
              <a:defRPr b="1" i="0" sz="1800" u="none" cap="none" strike="noStrike">
                <a:solidFill>
                  <a:srgbClr val="FFFFFF"/>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402" name="Shape 402"/>
          <p:cNvSpPr txBox="1"/>
          <p:nvPr>
            <p:ph idx="1" type="body"/>
          </p:nvPr>
        </p:nvSpPr>
        <p:spPr>
          <a:xfrm>
            <a:off x="0" y="2871428"/>
            <a:ext cx="2469521" cy="1263107"/>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403" name="Shape 403"/>
          <p:cNvSpPr/>
          <p:nvPr>
            <p:ph idx="2" type="pic"/>
          </p:nvPr>
        </p:nvSpPr>
        <p:spPr>
          <a:xfrm>
            <a:off x="3011549" y="280289"/>
            <a:ext cx="5886048" cy="4573366"/>
          </a:xfrm>
          <a:prstGeom prst="rect">
            <a:avLst/>
          </a:prstGeom>
          <a:noFill/>
          <a:ln cap="flat" cmpd="sng" w="12700">
            <a:solidFill>
              <a:srgbClr val="CBCFD5"/>
            </a:solidFill>
            <a:prstDash val="solid"/>
            <a:round/>
            <a:headEnd len="sm" w="sm" type="none"/>
            <a:tailEnd len="sm" w="sm" type="none"/>
          </a:ln>
        </p:spPr>
        <p:txBody>
          <a:bodyPr anchorCtr="0" anchor="t" bIns="34275" lIns="34275" spcFirstLastPara="1" rIns="34275" wrap="square" tIns="34275"/>
          <a:lstStyle>
            <a:lvl1pPr indent="-228600" lvl="0" marL="228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266700" lvl="1" marL="431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317500" lvl="2" marL="66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355600" lvl="3" marL="863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355600" lvl="4" marL="1041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355600" lvl="5" marL="12065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355600" lvl="6" marL="13843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355600" lvl="7" marL="1549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355600" lvl="8" marL="172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Text-Vault">
  <p:cSld name="Info-Text-Vault">
    <p:spTree>
      <p:nvGrpSpPr>
        <p:cNvPr id="404" name="Shape 404"/>
        <p:cNvGrpSpPr/>
        <p:nvPr/>
      </p:nvGrpSpPr>
      <p:grpSpPr>
        <a:xfrm>
          <a:off x="0" y="0"/>
          <a:ext cx="0" cy="0"/>
          <a:chOff x="0" y="0"/>
          <a:chExt cx="0" cy="0"/>
        </a:xfrm>
      </p:grpSpPr>
      <p:pic>
        <p:nvPicPr>
          <p:cNvPr descr="image16.png" id="405" name="Shape 405"/>
          <p:cNvPicPr preferRelativeResize="0"/>
          <p:nvPr/>
        </p:nvPicPr>
        <p:blipFill rotWithShape="1">
          <a:blip r:embed="rId2">
            <a:alphaModFix/>
          </a:blip>
          <a:srcRect b="26831" l="3782" r="70030" t="3140"/>
          <a:stretch/>
        </p:blipFill>
        <p:spPr>
          <a:xfrm>
            <a:off x="35" y="4"/>
            <a:ext cx="2765146" cy="5143500"/>
          </a:xfrm>
          <a:prstGeom prst="rect">
            <a:avLst/>
          </a:prstGeom>
          <a:noFill/>
          <a:ln>
            <a:noFill/>
          </a:ln>
        </p:spPr>
      </p:pic>
      <p:sp>
        <p:nvSpPr>
          <p:cNvPr id="406" name="Shape 406"/>
          <p:cNvSpPr/>
          <p:nvPr/>
        </p:nvSpPr>
        <p:spPr>
          <a:xfrm>
            <a:off x="10834" y="1539434"/>
            <a:ext cx="2540001" cy="2743200"/>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407" name="Shape 407"/>
          <p:cNvGrpSpPr/>
          <p:nvPr/>
        </p:nvGrpSpPr>
        <p:grpSpPr>
          <a:xfrm>
            <a:off x="264690" y="241136"/>
            <a:ext cx="787130" cy="789702"/>
            <a:chOff x="-1" y="-1"/>
            <a:chExt cx="2099012" cy="2105871"/>
          </a:xfrm>
        </p:grpSpPr>
        <p:sp>
          <p:nvSpPr>
            <p:cNvPr id="408" name="Shape 408"/>
            <p:cNvSpPr/>
            <p:nvPr/>
          </p:nvSpPr>
          <p:spPr>
            <a:xfrm>
              <a:off x="-1" y="-1"/>
              <a:ext cx="2099012" cy="2105871"/>
            </a:xfrm>
            <a:custGeom>
              <a:pathLst>
                <a:path extrusionOk="0" h="120000" w="120000">
                  <a:moveTo>
                    <a:pt x="0" y="0"/>
                  </a:moveTo>
                  <a:lnTo>
                    <a:pt x="59605" y="120000"/>
                  </a:lnTo>
                  <a:lnTo>
                    <a:pt x="120000" y="0"/>
                  </a:lnTo>
                  <a:lnTo>
                    <a:pt x="0" y="0"/>
                  </a:lnTo>
                  <a:close/>
                  <a:moveTo>
                    <a:pt x="67061" y="24038"/>
                  </a:moveTo>
                  <a:lnTo>
                    <a:pt x="73922" y="24038"/>
                  </a:lnTo>
                  <a:lnTo>
                    <a:pt x="73922" y="30877"/>
                  </a:lnTo>
                  <a:lnTo>
                    <a:pt x="67061" y="30877"/>
                  </a:lnTo>
                  <a:lnTo>
                    <a:pt x="67061" y="24038"/>
                  </a:lnTo>
                  <a:close/>
                  <a:moveTo>
                    <a:pt x="53138" y="51788"/>
                  </a:moveTo>
                  <a:lnTo>
                    <a:pt x="46272" y="51788"/>
                  </a:lnTo>
                  <a:lnTo>
                    <a:pt x="46272" y="44755"/>
                  </a:lnTo>
                  <a:lnTo>
                    <a:pt x="53138" y="44755"/>
                  </a:lnTo>
                  <a:lnTo>
                    <a:pt x="53138" y="51788"/>
                  </a:lnTo>
                  <a:close/>
                  <a:moveTo>
                    <a:pt x="53138" y="41433"/>
                  </a:moveTo>
                  <a:lnTo>
                    <a:pt x="46272" y="41433"/>
                  </a:lnTo>
                  <a:lnTo>
                    <a:pt x="46272" y="34400"/>
                  </a:lnTo>
                  <a:lnTo>
                    <a:pt x="53138" y="34400"/>
                  </a:lnTo>
                  <a:lnTo>
                    <a:pt x="53138" y="41433"/>
                  </a:lnTo>
                  <a:close/>
                  <a:moveTo>
                    <a:pt x="53138" y="30877"/>
                  </a:moveTo>
                  <a:lnTo>
                    <a:pt x="46272" y="30877"/>
                  </a:lnTo>
                  <a:lnTo>
                    <a:pt x="46272" y="24038"/>
                  </a:lnTo>
                  <a:lnTo>
                    <a:pt x="53138" y="24038"/>
                  </a:lnTo>
                  <a:lnTo>
                    <a:pt x="53138" y="30877"/>
                  </a:lnTo>
                  <a:close/>
                  <a:moveTo>
                    <a:pt x="63527" y="62150"/>
                  </a:moveTo>
                  <a:lnTo>
                    <a:pt x="56666" y="62150"/>
                  </a:lnTo>
                  <a:lnTo>
                    <a:pt x="56666" y="55311"/>
                  </a:lnTo>
                  <a:lnTo>
                    <a:pt x="63527" y="55311"/>
                  </a:lnTo>
                  <a:lnTo>
                    <a:pt x="63527" y="62150"/>
                  </a:lnTo>
                  <a:close/>
                  <a:moveTo>
                    <a:pt x="63527" y="51788"/>
                  </a:moveTo>
                  <a:lnTo>
                    <a:pt x="56666" y="51788"/>
                  </a:lnTo>
                  <a:lnTo>
                    <a:pt x="56666" y="44755"/>
                  </a:lnTo>
                  <a:lnTo>
                    <a:pt x="63527" y="44755"/>
                  </a:lnTo>
                  <a:lnTo>
                    <a:pt x="63527" y="51788"/>
                  </a:lnTo>
                  <a:close/>
                  <a:moveTo>
                    <a:pt x="63527" y="41433"/>
                  </a:moveTo>
                  <a:lnTo>
                    <a:pt x="56666" y="41433"/>
                  </a:lnTo>
                  <a:lnTo>
                    <a:pt x="56666" y="34400"/>
                  </a:lnTo>
                  <a:lnTo>
                    <a:pt x="63527" y="34400"/>
                  </a:lnTo>
                  <a:lnTo>
                    <a:pt x="63527" y="41433"/>
                  </a:lnTo>
                  <a:close/>
                  <a:moveTo>
                    <a:pt x="63527" y="30877"/>
                  </a:moveTo>
                  <a:lnTo>
                    <a:pt x="56666" y="30877"/>
                  </a:lnTo>
                  <a:lnTo>
                    <a:pt x="56666" y="24038"/>
                  </a:lnTo>
                  <a:lnTo>
                    <a:pt x="63527" y="24038"/>
                  </a:lnTo>
                  <a:lnTo>
                    <a:pt x="63527" y="30877"/>
                  </a:lnTo>
                  <a:close/>
                  <a:moveTo>
                    <a:pt x="67061" y="34400"/>
                  </a:moveTo>
                  <a:lnTo>
                    <a:pt x="73922" y="34400"/>
                  </a:lnTo>
                  <a:lnTo>
                    <a:pt x="73922" y="41433"/>
                  </a:lnTo>
                  <a:lnTo>
                    <a:pt x="67061" y="41433"/>
                  </a:lnTo>
                  <a:lnTo>
                    <a:pt x="67061" y="34400"/>
                  </a:lnTo>
                  <a:close/>
                  <a:moveTo>
                    <a:pt x="67061" y="51788"/>
                  </a:moveTo>
                  <a:lnTo>
                    <a:pt x="67061" y="44755"/>
                  </a:lnTo>
                  <a:lnTo>
                    <a:pt x="73922" y="44755"/>
                  </a:lnTo>
                  <a:lnTo>
                    <a:pt x="73922" y="51788"/>
                  </a:lnTo>
                  <a:lnTo>
                    <a:pt x="67061" y="51788"/>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409" name="Shape 409"/>
            <p:cNvSpPr/>
            <p:nvPr/>
          </p:nvSpPr>
          <p:spPr>
            <a:xfrm>
              <a:off x="809422" y="785414"/>
              <a:ext cx="113180" cy="123473"/>
            </a:xfrm>
            <a:prstGeom prst="rect">
              <a:avLst/>
            </a:prstGeom>
            <a:solidFill>
              <a:srgbClr val="FFFFFF">
                <a:alpha val="53725"/>
              </a:srgb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410" name="Shape 410"/>
            <p:cNvSpPr/>
            <p:nvPr/>
          </p:nvSpPr>
          <p:spPr>
            <a:xfrm>
              <a:off x="802561" y="785414"/>
              <a:ext cx="120043" cy="123473"/>
            </a:xfrm>
            <a:custGeom>
              <a:pathLst>
                <a:path extrusionOk="0" h="120000" w="120000">
                  <a:moveTo>
                    <a:pt x="120000" y="0"/>
                  </a:moveTo>
                  <a:lnTo>
                    <a:pt x="0" y="0"/>
                  </a:lnTo>
                  <a:lnTo>
                    <a:pt x="0" y="120000"/>
                  </a:lnTo>
                  <a:lnTo>
                    <a:pt x="6855" y="120000"/>
                  </a:lnTo>
                  <a:lnTo>
                    <a:pt x="6855" y="0"/>
                  </a:lnTo>
                  <a:lnTo>
                    <a:pt x="120000" y="0"/>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411" name="Shape 411"/>
            <p:cNvSpPr/>
            <p:nvPr/>
          </p:nvSpPr>
          <p:spPr>
            <a:xfrm>
              <a:off x="809422" y="421860"/>
              <a:ext cx="113180" cy="120041"/>
            </a:xfrm>
            <a:prstGeom prst="rect">
              <a:avLst/>
            </a:prstGeom>
            <a:solidFill>
              <a:srgbClr val="FFFFFF">
                <a:alpha val="53725"/>
              </a:srgb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412" name="Shape 412"/>
            <p:cNvSpPr/>
            <p:nvPr/>
          </p:nvSpPr>
          <p:spPr>
            <a:xfrm>
              <a:off x="802561" y="421860"/>
              <a:ext cx="120043" cy="120043"/>
            </a:xfrm>
            <a:custGeom>
              <a:pathLst>
                <a:path extrusionOk="0" h="120000" w="120000">
                  <a:moveTo>
                    <a:pt x="120000" y="0"/>
                  </a:moveTo>
                  <a:lnTo>
                    <a:pt x="0" y="0"/>
                  </a:lnTo>
                  <a:lnTo>
                    <a:pt x="0" y="120000"/>
                  </a:lnTo>
                  <a:lnTo>
                    <a:pt x="6855" y="120000"/>
                  </a:lnTo>
                  <a:lnTo>
                    <a:pt x="6855" y="0"/>
                  </a:lnTo>
                  <a:lnTo>
                    <a:pt x="120000" y="0"/>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413" name="Shape 413"/>
            <p:cNvSpPr/>
            <p:nvPr/>
          </p:nvSpPr>
          <p:spPr>
            <a:xfrm>
              <a:off x="991199" y="603637"/>
              <a:ext cx="113180" cy="123473"/>
            </a:xfrm>
            <a:prstGeom prst="rect">
              <a:avLst/>
            </a:prstGeom>
            <a:solidFill>
              <a:srgbClr val="FFFFFF">
                <a:alpha val="53725"/>
              </a:srgb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414" name="Shape 414"/>
            <p:cNvSpPr/>
            <p:nvPr/>
          </p:nvSpPr>
          <p:spPr>
            <a:xfrm>
              <a:off x="984341" y="603637"/>
              <a:ext cx="120043" cy="123473"/>
            </a:xfrm>
            <a:custGeom>
              <a:pathLst>
                <a:path extrusionOk="0" h="120000" w="120000">
                  <a:moveTo>
                    <a:pt x="120000" y="0"/>
                  </a:moveTo>
                  <a:lnTo>
                    <a:pt x="0" y="0"/>
                  </a:lnTo>
                  <a:lnTo>
                    <a:pt x="0" y="120000"/>
                  </a:lnTo>
                  <a:lnTo>
                    <a:pt x="6855" y="120000"/>
                  </a:lnTo>
                  <a:lnTo>
                    <a:pt x="6855" y="0"/>
                  </a:lnTo>
                  <a:lnTo>
                    <a:pt x="120000" y="0"/>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415" name="Shape 415"/>
          <p:cNvSpPr txBox="1"/>
          <p:nvPr>
            <p:ph idx="1" type="body"/>
          </p:nvPr>
        </p:nvSpPr>
        <p:spPr>
          <a:xfrm>
            <a:off x="3005625" y="1548061"/>
            <a:ext cx="5891973" cy="3305594"/>
          </a:xfrm>
          <a:prstGeom prst="rect">
            <a:avLst/>
          </a:prstGeom>
          <a:noFill/>
          <a:ln>
            <a:noFill/>
          </a:ln>
        </p:spPr>
        <p:txBody>
          <a:bodyPr anchorCtr="0" anchor="t" bIns="34275" lIns="34275" spcFirstLastPara="1" rIns="34275" wrap="square" tIns="34275"/>
          <a:lstStyle>
            <a:lvl1pPr indent="-342900" lvl="0" marL="4572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1pPr>
            <a:lvl2pPr indent="-342900" lvl="1" marL="9144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2pPr>
            <a:lvl3pPr indent="-342900" lvl="2" marL="13716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3pPr>
            <a:lvl4pPr indent="-342900" lvl="3" marL="18288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4pPr>
            <a:lvl5pPr indent="-342900" lvl="4" marL="22860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416" name="Shape 416"/>
          <p:cNvSpPr txBox="1"/>
          <p:nvPr>
            <p:ph idx="12" type="sldNum"/>
          </p:nvPr>
        </p:nvSpPr>
        <p:spPr>
          <a:xfrm>
            <a:off x="8851346" y="4933790"/>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
        <p:nvSpPr>
          <p:cNvPr id="417" name="Shape 417"/>
          <p:cNvSpPr/>
          <p:nvPr/>
        </p:nvSpPr>
        <p:spPr>
          <a:xfrm>
            <a:off x="7291999" y="4927982"/>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sp>
        <p:nvSpPr>
          <p:cNvPr id="418" name="Shape 418"/>
          <p:cNvSpPr txBox="1"/>
          <p:nvPr>
            <p:ph type="title"/>
          </p:nvPr>
        </p:nvSpPr>
        <p:spPr>
          <a:xfrm>
            <a:off x="-773" y="1705284"/>
            <a:ext cx="2479818" cy="1116188"/>
          </a:xfrm>
          <a:prstGeom prst="rect">
            <a:avLst/>
          </a:prstGeom>
          <a:noFill/>
          <a:ln>
            <a:noFill/>
          </a:ln>
        </p:spPr>
        <p:txBody>
          <a:bodyPr anchorCtr="0" anchor="b" bIns="34275" lIns="34275" spcFirstLastPara="1" rIns="34275" wrap="square" tIns="34275"/>
          <a:lstStyle>
            <a:lvl1pPr indent="0" lvl="0" marL="0" marR="0" rtl="0" algn="l">
              <a:lnSpc>
                <a:spcPct val="104166"/>
              </a:lnSpc>
              <a:spcBef>
                <a:spcPts val="0"/>
              </a:spcBef>
              <a:spcAft>
                <a:spcPts val="0"/>
              </a:spcAft>
              <a:buClr>
                <a:srgbClr val="FFFFFF"/>
              </a:buClr>
              <a:buSzPts val="1800"/>
              <a:buFont typeface="Tahoma"/>
              <a:buNone/>
              <a:defRPr b="1" i="0" sz="1800" u="none" cap="none" strike="noStrike">
                <a:solidFill>
                  <a:srgbClr val="FFFFFF"/>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419" name="Shape 419"/>
          <p:cNvSpPr txBox="1"/>
          <p:nvPr>
            <p:ph idx="2" type="body"/>
          </p:nvPr>
        </p:nvSpPr>
        <p:spPr>
          <a:xfrm>
            <a:off x="0" y="2871428"/>
            <a:ext cx="2469521" cy="1262063"/>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Code-Vault">
  <p:cSld name="Info-Code-Vault">
    <p:spTree>
      <p:nvGrpSpPr>
        <p:cNvPr id="420" name="Shape 420"/>
        <p:cNvGrpSpPr/>
        <p:nvPr/>
      </p:nvGrpSpPr>
      <p:grpSpPr>
        <a:xfrm>
          <a:off x="0" y="0"/>
          <a:ext cx="0" cy="0"/>
          <a:chOff x="0" y="0"/>
          <a:chExt cx="0" cy="0"/>
        </a:xfrm>
      </p:grpSpPr>
      <p:pic>
        <p:nvPicPr>
          <p:cNvPr descr="image16.png" id="421" name="Shape 421"/>
          <p:cNvPicPr preferRelativeResize="0"/>
          <p:nvPr/>
        </p:nvPicPr>
        <p:blipFill rotWithShape="1">
          <a:blip r:embed="rId2">
            <a:alphaModFix/>
          </a:blip>
          <a:srcRect b="26831" l="3782" r="70030" t="3140"/>
          <a:stretch/>
        </p:blipFill>
        <p:spPr>
          <a:xfrm>
            <a:off x="35" y="4"/>
            <a:ext cx="2765146" cy="5143500"/>
          </a:xfrm>
          <a:prstGeom prst="rect">
            <a:avLst/>
          </a:prstGeom>
          <a:noFill/>
          <a:ln>
            <a:noFill/>
          </a:ln>
        </p:spPr>
      </p:pic>
      <p:sp>
        <p:nvSpPr>
          <p:cNvPr id="422" name="Shape 422"/>
          <p:cNvSpPr/>
          <p:nvPr/>
        </p:nvSpPr>
        <p:spPr>
          <a:xfrm>
            <a:off x="10834" y="1539434"/>
            <a:ext cx="2540001" cy="2743200"/>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423" name="Shape 423"/>
          <p:cNvGrpSpPr/>
          <p:nvPr/>
        </p:nvGrpSpPr>
        <p:grpSpPr>
          <a:xfrm>
            <a:off x="264690" y="241136"/>
            <a:ext cx="787130" cy="789702"/>
            <a:chOff x="-1" y="-1"/>
            <a:chExt cx="2099012" cy="2105871"/>
          </a:xfrm>
        </p:grpSpPr>
        <p:sp>
          <p:nvSpPr>
            <p:cNvPr id="424" name="Shape 424"/>
            <p:cNvSpPr/>
            <p:nvPr/>
          </p:nvSpPr>
          <p:spPr>
            <a:xfrm>
              <a:off x="-1" y="-1"/>
              <a:ext cx="2099012" cy="2105871"/>
            </a:xfrm>
            <a:custGeom>
              <a:pathLst>
                <a:path extrusionOk="0" h="120000" w="120000">
                  <a:moveTo>
                    <a:pt x="0" y="0"/>
                  </a:moveTo>
                  <a:lnTo>
                    <a:pt x="59605" y="120000"/>
                  </a:lnTo>
                  <a:lnTo>
                    <a:pt x="120000" y="0"/>
                  </a:lnTo>
                  <a:lnTo>
                    <a:pt x="0" y="0"/>
                  </a:lnTo>
                  <a:close/>
                  <a:moveTo>
                    <a:pt x="67061" y="24038"/>
                  </a:moveTo>
                  <a:lnTo>
                    <a:pt x="73922" y="24038"/>
                  </a:lnTo>
                  <a:lnTo>
                    <a:pt x="73922" y="30877"/>
                  </a:lnTo>
                  <a:lnTo>
                    <a:pt x="67061" y="30877"/>
                  </a:lnTo>
                  <a:lnTo>
                    <a:pt x="67061" y="24038"/>
                  </a:lnTo>
                  <a:close/>
                  <a:moveTo>
                    <a:pt x="53138" y="51788"/>
                  </a:moveTo>
                  <a:lnTo>
                    <a:pt x="46272" y="51788"/>
                  </a:lnTo>
                  <a:lnTo>
                    <a:pt x="46272" y="44755"/>
                  </a:lnTo>
                  <a:lnTo>
                    <a:pt x="53138" y="44755"/>
                  </a:lnTo>
                  <a:lnTo>
                    <a:pt x="53138" y="51788"/>
                  </a:lnTo>
                  <a:close/>
                  <a:moveTo>
                    <a:pt x="53138" y="41433"/>
                  </a:moveTo>
                  <a:lnTo>
                    <a:pt x="46272" y="41433"/>
                  </a:lnTo>
                  <a:lnTo>
                    <a:pt x="46272" y="34400"/>
                  </a:lnTo>
                  <a:lnTo>
                    <a:pt x="53138" y="34400"/>
                  </a:lnTo>
                  <a:lnTo>
                    <a:pt x="53138" y="41433"/>
                  </a:lnTo>
                  <a:close/>
                  <a:moveTo>
                    <a:pt x="53138" y="30877"/>
                  </a:moveTo>
                  <a:lnTo>
                    <a:pt x="46272" y="30877"/>
                  </a:lnTo>
                  <a:lnTo>
                    <a:pt x="46272" y="24038"/>
                  </a:lnTo>
                  <a:lnTo>
                    <a:pt x="53138" y="24038"/>
                  </a:lnTo>
                  <a:lnTo>
                    <a:pt x="53138" y="30877"/>
                  </a:lnTo>
                  <a:close/>
                  <a:moveTo>
                    <a:pt x="63527" y="62150"/>
                  </a:moveTo>
                  <a:lnTo>
                    <a:pt x="56666" y="62150"/>
                  </a:lnTo>
                  <a:lnTo>
                    <a:pt x="56666" y="55311"/>
                  </a:lnTo>
                  <a:lnTo>
                    <a:pt x="63527" y="55311"/>
                  </a:lnTo>
                  <a:lnTo>
                    <a:pt x="63527" y="62150"/>
                  </a:lnTo>
                  <a:close/>
                  <a:moveTo>
                    <a:pt x="63527" y="51788"/>
                  </a:moveTo>
                  <a:lnTo>
                    <a:pt x="56666" y="51788"/>
                  </a:lnTo>
                  <a:lnTo>
                    <a:pt x="56666" y="44755"/>
                  </a:lnTo>
                  <a:lnTo>
                    <a:pt x="63527" y="44755"/>
                  </a:lnTo>
                  <a:lnTo>
                    <a:pt x="63527" y="51788"/>
                  </a:lnTo>
                  <a:close/>
                  <a:moveTo>
                    <a:pt x="63527" y="41433"/>
                  </a:moveTo>
                  <a:lnTo>
                    <a:pt x="56666" y="41433"/>
                  </a:lnTo>
                  <a:lnTo>
                    <a:pt x="56666" y="34400"/>
                  </a:lnTo>
                  <a:lnTo>
                    <a:pt x="63527" y="34400"/>
                  </a:lnTo>
                  <a:lnTo>
                    <a:pt x="63527" y="41433"/>
                  </a:lnTo>
                  <a:close/>
                  <a:moveTo>
                    <a:pt x="63527" y="30877"/>
                  </a:moveTo>
                  <a:lnTo>
                    <a:pt x="56666" y="30877"/>
                  </a:lnTo>
                  <a:lnTo>
                    <a:pt x="56666" y="24038"/>
                  </a:lnTo>
                  <a:lnTo>
                    <a:pt x="63527" y="24038"/>
                  </a:lnTo>
                  <a:lnTo>
                    <a:pt x="63527" y="30877"/>
                  </a:lnTo>
                  <a:close/>
                  <a:moveTo>
                    <a:pt x="67061" y="34400"/>
                  </a:moveTo>
                  <a:lnTo>
                    <a:pt x="73922" y="34400"/>
                  </a:lnTo>
                  <a:lnTo>
                    <a:pt x="73922" y="41433"/>
                  </a:lnTo>
                  <a:lnTo>
                    <a:pt x="67061" y="41433"/>
                  </a:lnTo>
                  <a:lnTo>
                    <a:pt x="67061" y="34400"/>
                  </a:lnTo>
                  <a:close/>
                  <a:moveTo>
                    <a:pt x="67061" y="51788"/>
                  </a:moveTo>
                  <a:lnTo>
                    <a:pt x="67061" y="44755"/>
                  </a:lnTo>
                  <a:lnTo>
                    <a:pt x="73922" y="44755"/>
                  </a:lnTo>
                  <a:lnTo>
                    <a:pt x="73922" y="51788"/>
                  </a:lnTo>
                  <a:lnTo>
                    <a:pt x="67061" y="51788"/>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425" name="Shape 425"/>
            <p:cNvSpPr/>
            <p:nvPr/>
          </p:nvSpPr>
          <p:spPr>
            <a:xfrm>
              <a:off x="809422" y="785414"/>
              <a:ext cx="113180" cy="123473"/>
            </a:xfrm>
            <a:prstGeom prst="rect">
              <a:avLst/>
            </a:prstGeom>
            <a:solidFill>
              <a:srgbClr val="FFFFFF">
                <a:alpha val="53725"/>
              </a:srgb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426" name="Shape 426"/>
            <p:cNvSpPr/>
            <p:nvPr/>
          </p:nvSpPr>
          <p:spPr>
            <a:xfrm>
              <a:off x="802561" y="785414"/>
              <a:ext cx="120043" cy="123473"/>
            </a:xfrm>
            <a:custGeom>
              <a:pathLst>
                <a:path extrusionOk="0" h="120000" w="120000">
                  <a:moveTo>
                    <a:pt x="120000" y="0"/>
                  </a:moveTo>
                  <a:lnTo>
                    <a:pt x="0" y="0"/>
                  </a:lnTo>
                  <a:lnTo>
                    <a:pt x="0" y="120000"/>
                  </a:lnTo>
                  <a:lnTo>
                    <a:pt x="6855" y="120000"/>
                  </a:lnTo>
                  <a:lnTo>
                    <a:pt x="6855" y="0"/>
                  </a:lnTo>
                  <a:lnTo>
                    <a:pt x="120000" y="0"/>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427" name="Shape 427"/>
            <p:cNvSpPr/>
            <p:nvPr/>
          </p:nvSpPr>
          <p:spPr>
            <a:xfrm>
              <a:off x="809422" y="421860"/>
              <a:ext cx="113180" cy="120041"/>
            </a:xfrm>
            <a:prstGeom prst="rect">
              <a:avLst/>
            </a:prstGeom>
            <a:solidFill>
              <a:srgbClr val="FFFFFF">
                <a:alpha val="53725"/>
              </a:srgb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428" name="Shape 428"/>
            <p:cNvSpPr/>
            <p:nvPr/>
          </p:nvSpPr>
          <p:spPr>
            <a:xfrm>
              <a:off x="802561" y="421860"/>
              <a:ext cx="120043" cy="120043"/>
            </a:xfrm>
            <a:custGeom>
              <a:pathLst>
                <a:path extrusionOk="0" h="120000" w="120000">
                  <a:moveTo>
                    <a:pt x="120000" y="0"/>
                  </a:moveTo>
                  <a:lnTo>
                    <a:pt x="0" y="0"/>
                  </a:lnTo>
                  <a:lnTo>
                    <a:pt x="0" y="120000"/>
                  </a:lnTo>
                  <a:lnTo>
                    <a:pt x="6855" y="120000"/>
                  </a:lnTo>
                  <a:lnTo>
                    <a:pt x="6855" y="0"/>
                  </a:lnTo>
                  <a:lnTo>
                    <a:pt x="120000" y="0"/>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429" name="Shape 429"/>
            <p:cNvSpPr/>
            <p:nvPr/>
          </p:nvSpPr>
          <p:spPr>
            <a:xfrm>
              <a:off x="991199" y="603637"/>
              <a:ext cx="113180" cy="123473"/>
            </a:xfrm>
            <a:prstGeom prst="rect">
              <a:avLst/>
            </a:prstGeom>
            <a:solidFill>
              <a:srgbClr val="FFFFFF">
                <a:alpha val="53725"/>
              </a:srgb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430" name="Shape 430"/>
            <p:cNvSpPr/>
            <p:nvPr/>
          </p:nvSpPr>
          <p:spPr>
            <a:xfrm>
              <a:off x="984341" y="603637"/>
              <a:ext cx="120043" cy="123473"/>
            </a:xfrm>
            <a:custGeom>
              <a:pathLst>
                <a:path extrusionOk="0" h="120000" w="120000">
                  <a:moveTo>
                    <a:pt x="120000" y="0"/>
                  </a:moveTo>
                  <a:lnTo>
                    <a:pt x="0" y="0"/>
                  </a:lnTo>
                  <a:lnTo>
                    <a:pt x="0" y="120000"/>
                  </a:lnTo>
                  <a:lnTo>
                    <a:pt x="6855" y="120000"/>
                  </a:lnTo>
                  <a:lnTo>
                    <a:pt x="6855" y="0"/>
                  </a:lnTo>
                  <a:lnTo>
                    <a:pt x="120000" y="0"/>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431" name="Shape 431"/>
          <p:cNvSpPr txBox="1"/>
          <p:nvPr>
            <p:ph idx="12" type="sldNum"/>
          </p:nvPr>
        </p:nvSpPr>
        <p:spPr>
          <a:xfrm>
            <a:off x="8851346" y="4933790"/>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
        <p:nvSpPr>
          <p:cNvPr id="432" name="Shape 432"/>
          <p:cNvSpPr/>
          <p:nvPr/>
        </p:nvSpPr>
        <p:spPr>
          <a:xfrm>
            <a:off x="7291999" y="4927982"/>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sp>
        <p:nvSpPr>
          <p:cNvPr id="433" name="Shape 433"/>
          <p:cNvSpPr txBox="1"/>
          <p:nvPr>
            <p:ph type="title"/>
          </p:nvPr>
        </p:nvSpPr>
        <p:spPr>
          <a:xfrm>
            <a:off x="-773" y="1705284"/>
            <a:ext cx="2479818" cy="1116188"/>
          </a:xfrm>
          <a:prstGeom prst="rect">
            <a:avLst/>
          </a:prstGeom>
          <a:noFill/>
          <a:ln>
            <a:noFill/>
          </a:ln>
        </p:spPr>
        <p:txBody>
          <a:bodyPr anchorCtr="0" anchor="b" bIns="34275" lIns="34275" spcFirstLastPara="1" rIns="34275" wrap="square" tIns="34275"/>
          <a:lstStyle>
            <a:lvl1pPr indent="0" lvl="0" marL="0" marR="0" rtl="0" algn="l">
              <a:lnSpc>
                <a:spcPct val="104166"/>
              </a:lnSpc>
              <a:spcBef>
                <a:spcPts val="0"/>
              </a:spcBef>
              <a:spcAft>
                <a:spcPts val="0"/>
              </a:spcAft>
              <a:buClr>
                <a:srgbClr val="FFFFFF"/>
              </a:buClr>
              <a:buSzPts val="1800"/>
              <a:buFont typeface="Tahoma"/>
              <a:buNone/>
              <a:defRPr b="1" i="0" sz="1800" u="none" cap="none" strike="noStrike">
                <a:solidFill>
                  <a:srgbClr val="FFFFFF"/>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434" name="Shape 434"/>
          <p:cNvSpPr txBox="1"/>
          <p:nvPr>
            <p:ph idx="1" type="body"/>
          </p:nvPr>
        </p:nvSpPr>
        <p:spPr>
          <a:xfrm>
            <a:off x="0" y="2871428"/>
            <a:ext cx="2469521" cy="1262063"/>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435" name="Shape 435"/>
          <p:cNvSpPr/>
          <p:nvPr/>
        </p:nvSpPr>
        <p:spPr>
          <a:xfrm>
            <a:off x="3197086" y="1099146"/>
            <a:ext cx="5504002" cy="3183488"/>
          </a:xfrm>
          <a:prstGeom prst="rect">
            <a:avLst/>
          </a:prstGeom>
          <a:solidFill>
            <a:srgbClr val="CCCCCC">
              <a:alpha val="9803"/>
            </a:srgbClr>
          </a:solidFill>
          <a:ln cap="flat" cmpd="sng" w="25400">
            <a:solidFill>
              <a:srgbClr val="ADB9CA"/>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36" name="Shape 436"/>
          <p:cNvSpPr/>
          <p:nvPr/>
        </p:nvSpPr>
        <p:spPr>
          <a:xfrm>
            <a:off x="3197086" y="929833"/>
            <a:ext cx="5504002" cy="274320"/>
          </a:xfrm>
          <a:prstGeom prst="rect">
            <a:avLst/>
          </a:prstGeom>
          <a:solidFill>
            <a:srgbClr val="ADB9CA"/>
          </a:solidFill>
          <a:ln cap="flat" cmpd="sng" w="25400">
            <a:solidFill>
              <a:srgbClr val="ADB9CA"/>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437" name="Shape 437"/>
          <p:cNvSpPr txBox="1"/>
          <p:nvPr>
            <p:ph idx="2" type="body"/>
          </p:nvPr>
        </p:nvSpPr>
        <p:spPr>
          <a:xfrm>
            <a:off x="3304587" y="1301619"/>
            <a:ext cx="5286723" cy="2883548"/>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438" name="Shape 438"/>
          <p:cNvSpPr txBox="1"/>
          <p:nvPr>
            <p:ph idx="3" type="body"/>
          </p:nvPr>
        </p:nvSpPr>
        <p:spPr>
          <a:xfrm>
            <a:off x="3304587" y="930208"/>
            <a:ext cx="5225160" cy="273570"/>
          </a:xfrm>
          <a:prstGeom prst="rect">
            <a:avLst/>
          </a:prstGeom>
          <a:noFill/>
          <a:ln>
            <a:noFill/>
          </a:ln>
        </p:spPr>
        <p:txBody>
          <a:bodyPr anchorCtr="0" anchor="ctr"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Image-Nomad">
  <p:cSld name="Info-Image-Nomad">
    <p:spTree>
      <p:nvGrpSpPr>
        <p:cNvPr id="439" name="Shape 439"/>
        <p:cNvGrpSpPr/>
        <p:nvPr/>
      </p:nvGrpSpPr>
      <p:grpSpPr>
        <a:xfrm>
          <a:off x="0" y="0"/>
          <a:ext cx="0" cy="0"/>
          <a:chOff x="0" y="0"/>
          <a:chExt cx="0" cy="0"/>
        </a:xfrm>
      </p:grpSpPr>
      <p:pic>
        <p:nvPicPr>
          <p:cNvPr descr="image17.png" id="440" name="Shape 440"/>
          <p:cNvPicPr preferRelativeResize="0"/>
          <p:nvPr/>
        </p:nvPicPr>
        <p:blipFill rotWithShape="1">
          <a:blip r:embed="rId2">
            <a:alphaModFix/>
          </a:blip>
          <a:srcRect b="0" l="20" r="68477" t="0"/>
          <a:stretch/>
        </p:blipFill>
        <p:spPr>
          <a:xfrm>
            <a:off x="1852" y="-1"/>
            <a:ext cx="2751634" cy="5143502"/>
          </a:xfrm>
          <a:prstGeom prst="rect">
            <a:avLst/>
          </a:prstGeom>
          <a:noFill/>
          <a:ln>
            <a:noFill/>
          </a:ln>
        </p:spPr>
      </p:pic>
      <p:grpSp>
        <p:nvGrpSpPr>
          <p:cNvPr id="441" name="Shape 441"/>
          <p:cNvGrpSpPr/>
          <p:nvPr/>
        </p:nvGrpSpPr>
        <p:grpSpPr>
          <a:xfrm>
            <a:off x="245132" y="229112"/>
            <a:ext cx="739162" cy="849898"/>
            <a:chOff x="0" y="0"/>
            <a:chExt cx="1971096" cy="2266392"/>
          </a:xfrm>
        </p:grpSpPr>
        <p:sp>
          <p:nvSpPr>
            <p:cNvPr id="442" name="Shape 442"/>
            <p:cNvSpPr/>
            <p:nvPr/>
          </p:nvSpPr>
          <p:spPr>
            <a:xfrm>
              <a:off x="985547" y="564753"/>
              <a:ext cx="985549" cy="1701639"/>
            </a:xfrm>
            <a:custGeom>
              <a:pathLst>
                <a:path extrusionOk="0" h="120000" w="120000">
                  <a:moveTo>
                    <a:pt x="117755" y="0"/>
                  </a:moveTo>
                  <a:lnTo>
                    <a:pt x="53933" y="21344"/>
                  </a:lnTo>
                  <a:lnTo>
                    <a:pt x="53933" y="47894"/>
                  </a:lnTo>
                  <a:lnTo>
                    <a:pt x="22472" y="58305"/>
                  </a:lnTo>
                  <a:lnTo>
                    <a:pt x="0" y="50500"/>
                  </a:lnTo>
                  <a:lnTo>
                    <a:pt x="0" y="120000"/>
                  </a:lnTo>
                  <a:lnTo>
                    <a:pt x="900" y="120000"/>
                  </a:lnTo>
                  <a:lnTo>
                    <a:pt x="120000" y="79655"/>
                  </a:lnTo>
                  <a:lnTo>
                    <a:pt x="120000" y="0"/>
                  </a:lnTo>
                  <a:lnTo>
                    <a:pt x="117755" y="0"/>
                  </a:lnTo>
                  <a:close/>
                </a:path>
              </a:pathLst>
            </a:custGeom>
            <a:solidFill>
              <a:srgbClr val="FFFFFF">
                <a:alpha val="72941"/>
              </a:srgb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443" name="Shape 443"/>
            <p:cNvSpPr/>
            <p:nvPr/>
          </p:nvSpPr>
          <p:spPr>
            <a:xfrm>
              <a:off x="0" y="0"/>
              <a:ext cx="1971096" cy="1059373"/>
            </a:xfrm>
            <a:custGeom>
              <a:pathLst>
                <a:path extrusionOk="0" h="120000" w="120000">
                  <a:moveTo>
                    <a:pt x="59550" y="0"/>
                  </a:moveTo>
                  <a:lnTo>
                    <a:pt x="0" y="63972"/>
                  </a:lnTo>
                  <a:lnTo>
                    <a:pt x="40222" y="107872"/>
                  </a:lnTo>
                  <a:lnTo>
                    <a:pt x="48538" y="99094"/>
                  </a:lnTo>
                  <a:lnTo>
                    <a:pt x="67866" y="120000"/>
                  </a:lnTo>
                  <a:lnTo>
                    <a:pt x="67866" y="76933"/>
                  </a:lnTo>
                  <a:lnTo>
                    <a:pt x="86966" y="56027"/>
                  </a:lnTo>
                  <a:lnTo>
                    <a:pt x="86966" y="98255"/>
                  </a:lnTo>
                  <a:lnTo>
                    <a:pt x="120000" y="63972"/>
                  </a:lnTo>
                  <a:lnTo>
                    <a:pt x="59550" y="0"/>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444" name="Shape 444"/>
            <p:cNvSpPr/>
            <p:nvPr/>
          </p:nvSpPr>
          <p:spPr>
            <a:xfrm>
              <a:off x="0" y="564753"/>
              <a:ext cx="985549" cy="1701639"/>
            </a:xfrm>
            <a:custGeom>
              <a:pathLst>
                <a:path extrusionOk="0" h="120000" w="120000">
                  <a:moveTo>
                    <a:pt x="104272" y="45555"/>
                  </a:moveTo>
                  <a:lnTo>
                    <a:pt x="104272" y="71844"/>
                  </a:lnTo>
                  <a:lnTo>
                    <a:pt x="68316" y="85377"/>
                  </a:lnTo>
                  <a:lnTo>
                    <a:pt x="68316" y="32016"/>
                  </a:lnTo>
                  <a:lnTo>
                    <a:pt x="81800" y="26811"/>
                  </a:lnTo>
                  <a:lnTo>
                    <a:pt x="900" y="0"/>
                  </a:lnTo>
                  <a:lnTo>
                    <a:pt x="0" y="0"/>
                  </a:lnTo>
                  <a:lnTo>
                    <a:pt x="0" y="79655"/>
                  </a:lnTo>
                  <a:lnTo>
                    <a:pt x="120000" y="120000"/>
                  </a:lnTo>
                  <a:lnTo>
                    <a:pt x="120000" y="50500"/>
                  </a:lnTo>
                  <a:lnTo>
                    <a:pt x="104272" y="45555"/>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445" name="Shape 445"/>
          <p:cNvSpPr txBox="1"/>
          <p:nvPr>
            <p:ph idx="12" type="sldNum"/>
          </p:nvPr>
        </p:nvSpPr>
        <p:spPr>
          <a:xfrm>
            <a:off x="8851346" y="4933790"/>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
        <p:nvSpPr>
          <p:cNvPr id="446" name="Shape 446"/>
          <p:cNvSpPr/>
          <p:nvPr/>
        </p:nvSpPr>
        <p:spPr>
          <a:xfrm>
            <a:off x="7291999" y="4927982"/>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sp>
        <p:nvSpPr>
          <p:cNvPr id="447" name="Shape 447"/>
          <p:cNvSpPr/>
          <p:nvPr>
            <p:ph idx="2" type="pic"/>
          </p:nvPr>
        </p:nvSpPr>
        <p:spPr>
          <a:xfrm>
            <a:off x="3011549" y="280289"/>
            <a:ext cx="5886048" cy="4573366"/>
          </a:xfrm>
          <a:prstGeom prst="rect">
            <a:avLst/>
          </a:prstGeom>
          <a:noFill/>
          <a:ln cap="flat" cmpd="sng" w="12700">
            <a:solidFill>
              <a:srgbClr val="CBCFD5"/>
            </a:solidFill>
            <a:prstDash val="solid"/>
            <a:round/>
            <a:headEnd len="sm" w="sm" type="none"/>
            <a:tailEnd len="sm" w="sm" type="none"/>
          </a:ln>
        </p:spPr>
        <p:txBody>
          <a:bodyPr anchorCtr="0" anchor="t" bIns="34275" lIns="34275" spcFirstLastPara="1" rIns="34275" wrap="square" tIns="34275"/>
          <a:lstStyle>
            <a:lvl1pPr indent="-228600" lvl="0" marL="228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266700" lvl="1" marL="431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317500" lvl="2" marL="66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355600" lvl="3" marL="863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355600" lvl="4" marL="1041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355600" lvl="5" marL="12065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355600" lvl="6" marL="13843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355600" lvl="7" marL="1549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355600" lvl="8" marL="172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448" name="Shape 448"/>
          <p:cNvSpPr/>
          <p:nvPr/>
        </p:nvSpPr>
        <p:spPr>
          <a:xfrm>
            <a:off x="10834" y="1539434"/>
            <a:ext cx="2540001" cy="2743200"/>
          </a:xfrm>
          <a:prstGeom prst="rect">
            <a:avLst/>
          </a:prstGeom>
          <a:solidFill>
            <a:srgbClr val="1D9467"/>
          </a:solidFill>
          <a:ln>
            <a:noFill/>
          </a:ln>
        </p:spPr>
        <p:txBody>
          <a:bodyPr anchorCtr="0" anchor="b" bIns="91425" lIns="91425" spcFirstLastPara="1" rIns="91425" wrap="square" tIns="91425">
            <a:noAutofit/>
          </a:bodyPr>
          <a:lstStyle/>
          <a:p>
            <a:pPr indent="0" lvl="0" marL="0" marR="0" rtl="0" algn="l">
              <a:lnSpc>
                <a:spcPct val="104166"/>
              </a:lnSpc>
              <a:spcBef>
                <a:spcPts val="0"/>
              </a:spcBef>
              <a:spcAft>
                <a:spcPts val="0"/>
              </a:spcAft>
              <a:buClr>
                <a:srgbClr val="FFFFFF"/>
              </a:buClr>
              <a:buSzPts val="1800"/>
              <a:buFont typeface="Tahoma"/>
              <a:buNone/>
            </a:pPr>
            <a:r>
              <a:t/>
            </a:r>
            <a:endParaRPr b="1" i="0" sz="1800" u="none" cap="none" strike="noStrike">
              <a:solidFill>
                <a:srgbClr val="FFFFFF"/>
              </a:solidFill>
              <a:latin typeface="Tahoma"/>
              <a:ea typeface="Tahoma"/>
              <a:cs typeface="Tahoma"/>
              <a:sym typeface="Tahoma"/>
            </a:endParaRPr>
          </a:p>
        </p:txBody>
      </p:sp>
      <p:sp>
        <p:nvSpPr>
          <p:cNvPr id="449" name="Shape 449"/>
          <p:cNvSpPr txBox="1"/>
          <p:nvPr>
            <p:ph idx="1" type="body"/>
          </p:nvPr>
        </p:nvSpPr>
        <p:spPr>
          <a:xfrm>
            <a:off x="0" y="2871428"/>
            <a:ext cx="2469521" cy="1262063"/>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450" name="Shape 450"/>
          <p:cNvSpPr txBox="1"/>
          <p:nvPr>
            <p:ph type="title"/>
          </p:nvPr>
        </p:nvSpPr>
        <p:spPr>
          <a:xfrm>
            <a:off x="0" y="1707047"/>
            <a:ext cx="2481263" cy="1114425"/>
          </a:xfrm>
          <a:prstGeom prst="rect">
            <a:avLst/>
          </a:prstGeom>
          <a:noFill/>
          <a:ln>
            <a:noFill/>
          </a:ln>
        </p:spPr>
        <p:txBody>
          <a:bodyPr anchorCtr="0" anchor="b" bIns="34275" lIns="34275" spcFirstLastPara="1" rIns="34275" wrap="square" tIns="34275"/>
          <a:lstStyle>
            <a:lvl1pPr indent="0" lvl="0" marL="0" marR="0" rtl="0" algn="l">
              <a:lnSpc>
                <a:spcPct val="104166"/>
              </a:lnSpc>
              <a:spcBef>
                <a:spcPts val="0"/>
              </a:spcBef>
              <a:spcAft>
                <a:spcPts val="0"/>
              </a:spcAft>
              <a:buClr>
                <a:srgbClr val="FFFFFF"/>
              </a:buClr>
              <a:buSzPts val="1800"/>
              <a:buFont typeface="Tahoma"/>
              <a:buNone/>
              <a:defRPr b="1" i="0" sz="1800" u="none" cap="none" strike="noStrike">
                <a:solidFill>
                  <a:srgbClr val="FFFFFF"/>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Text-Nomad">
  <p:cSld name="Info-Text-Nomad">
    <p:spTree>
      <p:nvGrpSpPr>
        <p:cNvPr id="451" name="Shape 451"/>
        <p:cNvGrpSpPr/>
        <p:nvPr/>
      </p:nvGrpSpPr>
      <p:grpSpPr>
        <a:xfrm>
          <a:off x="0" y="0"/>
          <a:ext cx="0" cy="0"/>
          <a:chOff x="0" y="0"/>
          <a:chExt cx="0" cy="0"/>
        </a:xfrm>
      </p:grpSpPr>
      <p:sp>
        <p:nvSpPr>
          <p:cNvPr id="452" name="Shape 452"/>
          <p:cNvSpPr txBox="1"/>
          <p:nvPr>
            <p:ph idx="1" type="body"/>
          </p:nvPr>
        </p:nvSpPr>
        <p:spPr>
          <a:xfrm>
            <a:off x="3005625" y="1549959"/>
            <a:ext cx="5891973" cy="3303696"/>
          </a:xfrm>
          <a:prstGeom prst="rect">
            <a:avLst/>
          </a:prstGeom>
          <a:noFill/>
          <a:ln>
            <a:noFill/>
          </a:ln>
        </p:spPr>
        <p:txBody>
          <a:bodyPr anchorCtr="0" anchor="t" bIns="34275" lIns="34275" spcFirstLastPara="1" rIns="34275" wrap="square" tIns="34275"/>
          <a:lstStyle>
            <a:lvl1pPr indent="-342900" lvl="0" marL="4572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1pPr>
            <a:lvl2pPr indent="-342900" lvl="1" marL="9144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2pPr>
            <a:lvl3pPr indent="-342900" lvl="2" marL="13716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3pPr>
            <a:lvl4pPr indent="-342900" lvl="3" marL="18288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4pPr>
            <a:lvl5pPr indent="-342900" lvl="4" marL="22860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pic>
        <p:nvPicPr>
          <p:cNvPr descr="image17.png" id="453" name="Shape 453"/>
          <p:cNvPicPr preferRelativeResize="0"/>
          <p:nvPr/>
        </p:nvPicPr>
        <p:blipFill rotWithShape="1">
          <a:blip r:embed="rId2">
            <a:alphaModFix/>
          </a:blip>
          <a:srcRect b="0" l="20" r="68477" t="0"/>
          <a:stretch/>
        </p:blipFill>
        <p:spPr>
          <a:xfrm>
            <a:off x="1852" y="-1"/>
            <a:ext cx="2751634" cy="5143502"/>
          </a:xfrm>
          <a:prstGeom prst="rect">
            <a:avLst/>
          </a:prstGeom>
          <a:noFill/>
          <a:ln>
            <a:noFill/>
          </a:ln>
        </p:spPr>
      </p:pic>
      <p:grpSp>
        <p:nvGrpSpPr>
          <p:cNvPr id="454" name="Shape 454"/>
          <p:cNvGrpSpPr/>
          <p:nvPr/>
        </p:nvGrpSpPr>
        <p:grpSpPr>
          <a:xfrm>
            <a:off x="245132" y="229112"/>
            <a:ext cx="739162" cy="849898"/>
            <a:chOff x="0" y="0"/>
            <a:chExt cx="1971096" cy="2266392"/>
          </a:xfrm>
        </p:grpSpPr>
        <p:sp>
          <p:nvSpPr>
            <p:cNvPr id="455" name="Shape 455"/>
            <p:cNvSpPr/>
            <p:nvPr/>
          </p:nvSpPr>
          <p:spPr>
            <a:xfrm>
              <a:off x="985547" y="564753"/>
              <a:ext cx="985549" cy="1701639"/>
            </a:xfrm>
            <a:custGeom>
              <a:pathLst>
                <a:path extrusionOk="0" h="120000" w="120000">
                  <a:moveTo>
                    <a:pt x="117755" y="0"/>
                  </a:moveTo>
                  <a:lnTo>
                    <a:pt x="53933" y="21344"/>
                  </a:lnTo>
                  <a:lnTo>
                    <a:pt x="53933" y="47894"/>
                  </a:lnTo>
                  <a:lnTo>
                    <a:pt x="22472" y="58305"/>
                  </a:lnTo>
                  <a:lnTo>
                    <a:pt x="0" y="50500"/>
                  </a:lnTo>
                  <a:lnTo>
                    <a:pt x="0" y="120000"/>
                  </a:lnTo>
                  <a:lnTo>
                    <a:pt x="900" y="120000"/>
                  </a:lnTo>
                  <a:lnTo>
                    <a:pt x="120000" y="79655"/>
                  </a:lnTo>
                  <a:lnTo>
                    <a:pt x="120000" y="0"/>
                  </a:lnTo>
                  <a:lnTo>
                    <a:pt x="117755" y="0"/>
                  </a:lnTo>
                  <a:close/>
                </a:path>
              </a:pathLst>
            </a:custGeom>
            <a:solidFill>
              <a:srgbClr val="FFFFFF">
                <a:alpha val="72941"/>
              </a:srgb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456" name="Shape 456"/>
            <p:cNvSpPr/>
            <p:nvPr/>
          </p:nvSpPr>
          <p:spPr>
            <a:xfrm>
              <a:off x="0" y="0"/>
              <a:ext cx="1971096" cy="1059373"/>
            </a:xfrm>
            <a:custGeom>
              <a:pathLst>
                <a:path extrusionOk="0" h="120000" w="120000">
                  <a:moveTo>
                    <a:pt x="59550" y="0"/>
                  </a:moveTo>
                  <a:lnTo>
                    <a:pt x="0" y="63972"/>
                  </a:lnTo>
                  <a:lnTo>
                    <a:pt x="40222" y="107872"/>
                  </a:lnTo>
                  <a:lnTo>
                    <a:pt x="48538" y="99094"/>
                  </a:lnTo>
                  <a:lnTo>
                    <a:pt x="67866" y="120000"/>
                  </a:lnTo>
                  <a:lnTo>
                    <a:pt x="67866" y="76933"/>
                  </a:lnTo>
                  <a:lnTo>
                    <a:pt x="86966" y="56027"/>
                  </a:lnTo>
                  <a:lnTo>
                    <a:pt x="86966" y="98255"/>
                  </a:lnTo>
                  <a:lnTo>
                    <a:pt x="120000" y="63972"/>
                  </a:lnTo>
                  <a:lnTo>
                    <a:pt x="59550" y="0"/>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457" name="Shape 457"/>
            <p:cNvSpPr/>
            <p:nvPr/>
          </p:nvSpPr>
          <p:spPr>
            <a:xfrm>
              <a:off x="0" y="564753"/>
              <a:ext cx="985549" cy="1701639"/>
            </a:xfrm>
            <a:custGeom>
              <a:pathLst>
                <a:path extrusionOk="0" h="120000" w="120000">
                  <a:moveTo>
                    <a:pt x="104272" y="45555"/>
                  </a:moveTo>
                  <a:lnTo>
                    <a:pt x="104272" y="71844"/>
                  </a:lnTo>
                  <a:lnTo>
                    <a:pt x="68316" y="85377"/>
                  </a:lnTo>
                  <a:lnTo>
                    <a:pt x="68316" y="32016"/>
                  </a:lnTo>
                  <a:lnTo>
                    <a:pt x="81800" y="26811"/>
                  </a:lnTo>
                  <a:lnTo>
                    <a:pt x="900" y="0"/>
                  </a:lnTo>
                  <a:lnTo>
                    <a:pt x="0" y="0"/>
                  </a:lnTo>
                  <a:lnTo>
                    <a:pt x="0" y="79655"/>
                  </a:lnTo>
                  <a:lnTo>
                    <a:pt x="120000" y="120000"/>
                  </a:lnTo>
                  <a:lnTo>
                    <a:pt x="120000" y="50500"/>
                  </a:lnTo>
                  <a:lnTo>
                    <a:pt x="104272" y="45555"/>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458" name="Shape 458"/>
          <p:cNvSpPr txBox="1"/>
          <p:nvPr>
            <p:ph idx="12" type="sldNum"/>
          </p:nvPr>
        </p:nvSpPr>
        <p:spPr>
          <a:xfrm>
            <a:off x="8851346" y="4933790"/>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
        <p:nvSpPr>
          <p:cNvPr id="459" name="Shape 459"/>
          <p:cNvSpPr/>
          <p:nvPr/>
        </p:nvSpPr>
        <p:spPr>
          <a:xfrm>
            <a:off x="7291999" y="4927982"/>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sp>
        <p:nvSpPr>
          <p:cNvPr id="460" name="Shape 460"/>
          <p:cNvSpPr/>
          <p:nvPr/>
        </p:nvSpPr>
        <p:spPr>
          <a:xfrm>
            <a:off x="2261" y="1535624"/>
            <a:ext cx="2540001" cy="2743200"/>
          </a:xfrm>
          <a:prstGeom prst="rect">
            <a:avLst/>
          </a:prstGeom>
          <a:solidFill>
            <a:srgbClr val="1D9467"/>
          </a:solidFill>
          <a:ln>
            <a:noFill/>
          </a:ln>
        </p:spPr>
        <p:txBody>
          <a:bodyPr anchorCtr="0" anchor="b" bIns="91425" lIns="91425" spcFirstLastPara="1" rIns="91425" wrap="square" tIns="91425">
            <a:noAutofit/>
          </a:bodyPr>
          <a:lstStyle/>
          <a:p>
            <a:pPr indent="0" lvl="0" marL="0" marR="0" rtl="0" algn="l">
              <a:lnSpc>
                <a:spcPct val="104166"/>
              </a:lnSpc>
              <a:spcBef>
                <a:spcPts val="0"/>
              </a:spcBef>
              <a:spcAft>
                <a:spcPts val="0"/>
              </a:spcAft>
              <a:buClr>
                <a:srgbClr val="FFFFFF"/>
              </a:buClr>
              <a:buSzPts val="1800"/>
              <a:buFont typeface="Tahoma"/>
              <a:buNone/>
            </a:pPr>
            <a:r>
              <a:t/>
            </a:r>
            <a:endParaRPr b="1" i="0" sz="1800" u="none" cap="none" strike="noStrike">
              <a:solidFill>
                <a:srgbClr val="FFFFFF"/>
              </a:solidFill>
              <a:latin typeface="Tahoma"/>
              <a:ea typeface="Tahoma"/>
              <a:cs typeface="Tahoma"/>
              <a:sym typeface="Tahoma"/>
            </a:endParaRPr>
          </a:p>
        </p:txBody>
      </p:sp>
      <p:sp>
        <p:nvSpPr>
          <p:cNvPr id="461" name="Shape 461"/>
          <p:cNvSpPr txBox="1"/>
          <p:nvPr>
            <p:ph idx="2" type="body"/>
          </p:nvPr>
        </p:nvSpPr>
        <p:spPr>
          <a:xfrm>
            <a:off x="0" y="2871428"/>
            <a:ext cx="2469521" cy="1262063"/>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462" name="Shape 462"/>
          <p:cNvSpPr txBox="1"/>
          <p:nvPr>
            <p:ph type="title"/>
          </p:nvPr>
        </p:nvSpPr>
        <p:spPr>
          <a:xfrm>
            <a:off x="0" y="1707047"/>
            <a:ext cx="2481263" cy="1114425"/>
          </a:xfrm>
          <a:prstGeom prst="rect">
            <a:avLst/>
          </a:prstGeom>
          <a:noFill/>
          <a:ln>
            <a:noFill/>
          </a:ln>
        </p:spPr>
        <p:txBody>
          <a:bodyPr anchorCtr="0" anchor="b" bIns="34275" lIns="34275" spcFirstLastPara="1" rIns="34275" wrap="square" tIns="34275"/>
          <a:lstStyle>
            <a:lvl1pPr indent="0" lvl="0" marL="0" marR="0" rtl="0" algn="l">
              <a:lnSpc>
                <a:spcPct val="104166"/>
              </a:lnSpc>
              <a:spcBef>
                <a:spcPts val="0"/>
              </a:spcBef>
              <a:spcAft>
                <a:spcPts val="0"/>
              </a:spcAft>
              <a:buClr>
                <a:srgbClr val="FFFFFF"/>
              </a:buClr>
              <a:buSzPts val="1800"/>
              <a:buFont typeface="Tahoma"/>
              <a:buNone/>
              <a:defRPr b="1" i="0" sz="1800" u="none" cap="none" strike="noStrike">
                <a:solidFill>
                  <a:srgbClr val="FFFFFF"/>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fo-CodeBox-Nomad">
  <p:cSld name="Info-CodeBox-Nomad">
    <p:spTree>
      <p:nvGrpSpPr>
        <p:cNvPr id="463" name="Shape 463"/>
        <p:cNvGrpSpPr/>
        <p:nvPr/>
      </p:nvGrpSpPr>
      <p:grpSpPr>
        <a:xfrm>
          <a:off x="0" y="0"/>
          <a:ext cx="0" cy="0"/>
          <a:chOff x="0" y="0"/>
          <a:chExt cx="0" cy="0"/>
        </a:xfrm>
      </p:grpSpPr>
      <p:pic>
        <p:nvPicPr>
          <p:cNvPr descr="image17.png" id="464" name="Shape 464"/>
          <p:cNvPicPr preferRelativeResize="0"/>
          <p:nvPr/>
        </p:nvPicPr>
        <p:blipFill rotWithShape="1">
          <a:blip r:embed="rId2">
            <a:alphaModFix/>
          </a:blip>
          <a:srcRect b="0" l="20" r="68477" t="0"/>
          <a:stretch/>
        </p:blipFill>
        <p:spPr>
          <a:xfrm>
            <a:off x="1852" y="-1"/>
            <a:ext cx="2751634" cy="5143502"/>
          </a:xfrm>
          <a:prstGeom prst="rect">
            <a:avLst/>
          </a:prstGeom>
          <a:noFill/>
          <a:ln>
            <a:noFill/>
          </a:ln>
        </p:spPr>
      </p:pic>
      <p:sp>
        <p:nvSpPr>
          <p:cNvPr id="465" name="Shape 465"/>
          <p:cNvSpPr/>
          <p:nvPr/>
        </p:nvSpPr>
        <p:spPr>
          <a:xfrm>
            <a:off x="3197086" y="1099146"/>
            <a:ext cx="5504002" cy="3183488"/>
          </a:xfrm>
          <a:prstGeom prst="rect">
            <a:avLst/>
          </a:prstGeom>
          <a:solidFill>
            <a:srgbClr val="CCCCCC">
              <a:alpha val="9803"/>
            </a:srgbClr>
          </a:solidFill>
          <a:ln cap="flat" cmpd="sng" w="25400">
            <a:solidFill>
              <a:srgbClr val="ADB9CA"/>
            </a:solidFill>
            <a:prstDash val="solid"/>
            <a:round/>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466" name="Shape 466"/>
          <p:cNvSpPr/>
          <p:nvPr/>
        </p:nvSpPr>
        <p:spPr>
          <a:xfrm>
            <a:off x="3196399" y="929833"/>
            <a:ext cx="5504689" cy="274320"/>
          </a:xfrm>
          <a:prstGeom prst="rect">
            <a:avLst/>
          </a:prstGeom>
          <a:solidFill>
            <a:srgbClr val="ADB9CA"/>
          </a:solidFill>
          <a:ln cap="flat" cmpd="sng" w="25400">
            <a:solidFill>
              <a:srgbClr val="ADB9CA"/>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467" name="Shape 467"/>
          <p:cNvSpPr txBox="1"/>
          <p:nvPr>
            <p:ph idx="12" type="sldNum"/>
          </p:nvPr>
        </p:nvSpPr>
        <p:spPr>
          <a:xfrm>
            <a:off x="8851346" y="4933790"/>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
        <p:nvSpPr>
          <p:cNvPr id="468" name="Shape 468"/>
          <p:cNvSpPr/>
          <p:nvPr/>
        </p:nvSpPr>
        <p:spPr>
          <a:xfrm>
            <a:off x="7291999" y="4927982"/>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grpSp>
        <p:nvGrpSpPr>
          <p:cNvPr id="469" name="Shape 469"/>
          <p:cNvGrpSpPr/>
          <p:nvPr/>
        </p:nvGrpSpPr>
        <p:grpSpPr>
          <a:xfrm>
            <a:off x="245132" y="229112"/>
            <a:ext cx="739162" cy="849898"/>
            <a:chOff x="0" y="0"/>
            <a:chExt cx="1971096" cy="2266392"/>
          </a:xfrm>
        </p:grpSpPr>
        <p:sp>
          <p:nvSpPr>
            <p:cNvPr id="470" name="Shape 470"/>
            <p:cNvSpPr/>
            <p:nvPr/>
          </p:nvSpPr>
          <p:spPr>
            <a:xfrm>
              <a:off x="985547" y="564753"/>
              <a:ext cx="985549" cy="1701639"/>
            </a:xfrm>
            <a:custGeom>
              <a:pathLst>
                <a:path extrusionOk="0" h="120000" w="120000">
                  <a:moveTo>
                    <a:pt x="117755" y="0"/>
                  </a:moveTo>
                  <a:lnTo>
                    <a:pt x="53933" y="21344"/>
                  </a:lnTo>
                  <a:lnTo>
                    <a:pt x="53933" y="47894"/>
                  </a:lnTo>
                  <a:lnTo>
                    <a:pt x="22472" y="58305"/>
                  </a:lnTo>
                  <a:lnTo>
                    <a:pt x="0" y="50500"/>
                  </a:lnTo>
                  <a:lnTo>
                    <a:pt x="0" y="120000"/>
                  </a:lnTo>
                  <a:lnTo>
                    <a:pt x="900" y="120000"/>
                  </a:lnTo>
                  <a:lnTo>
                    <a:pt x="120000" y="79655"/>
                  </a:lnTo>
                  <a:lnTo>
                    <a:pt x="120000" y="0"/>
                  </a:lnTo>
                  <a:lnTo>
                    <a:pt x="117755" y="0"/>
                  </a:lnTo>
                  <a:close/>
                </a:path>
              </a:pathLst>
            </a:custGeom>
            <a:solidFill>
              <a:srgbClr val="FFFFFF">
                <a:alpha val="72941"/>
              </a:srgb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471" name="Shape 471"/>
            <p:cNvSpPr/>
            <p:nvPr/>
          </p:nvSpPr>
          <p:spPr>
            <a:xfrm>
              <a:off x="0" y="0"/>
              <a:ext cx="1971096" cy="1059373"/>
            </a:xfrm>
            <a:custGeom>
              <a:pathLst>
                <a:path extrusionOk="0" h="120000" w="120000">
                  <a:moveTo>
                    <a:pt x="59550" y="0"/>
                  </a:moveTo>
                  <a:lnTo>
                    <a:pt x="0" y="63972"/>
                  </a:lnTo>
                  <a:lnTo>
                    <a:pt x="40222" y="107872"/>
                  </a:lnTo>
                  <a:lnTo>
                    <a:pt x="48538" y="99094"/>
                  </a:lnTo>
                  <a:lnTo>
                    <a:pt x="67866" y="120000"/>
                  </a:lnTo>
                  <a:lnTo>
                    <a:pt x="67866" y="76933"/>
                  </a:lnTo>
                  <a:lnTo>
                    <a:pt x="86966" y="56027"/>
                  </a:lnTo>
                  <a:lnTo>
                    <a:pt x="86966" y="98255"/>
                  </a:lnTo>
                  <a:lnTo>
                    <a:pt x="120000" y="63972"/>
                  </a:lnTo>
                  <a:lnTo>
                    <a:pt x="59550" y="0"/>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472" name="Shape 472"/>
            <p:cNvSpPr/>
            <p:nvPr/>
          </p:nvSpPr>
          <p:spPr>
            <a:xfrm>
              <a:off x="0" y="564753"/>
              <a:ext cx="985549" cy="1701639"/>
            </a:xfrm>
            <a:custGeom>
              <a:pathLst>
                <a:path extrusionOk="0" h="120000" w="120000">
                  <a:moveTo>
                    <a:pt x="104272" y="45555"/>
                  </a:moveTo>
                  <a:lnTo>
                    <a:pt x="104272" y="71844"/>
                  </a:lnTo>
                  <a:lnTo>
                    <a:pt x="68316" y="85377"/>
                  </a:lnTo>
                  <a:lnTo>
                    <a:pt x="68316" y="32016"/>
                  </a:lnTo>
                  <a:lnTo>
                    <a:pt x="81800" y="26811"/>
                  </a:lnTo>
                  <a:lnTo>
                    <a:pt x="900" y="0"/>
                  </a:lnTo>
                  <a:lnTo>
                    <a:pt x="0" y="0"/>
                  </a:lnTo>
                  <a:lnTo>
                    <a:pt x="0" y="79655"/>
                  </a:lnTo>
                  <a:lnTo>
                    <a:pt x="120000" y="120000"/>
                  </a:lnTo>
                  <a:lnTo>
                    <a:pt x="120000" y="50500"/>
                  </a:lnTo>
                  <a:lnTo>
                    <a:pt x="104272" y="45555"/>
                  </a:lnTo>
                  <a:close/>
                </a:path>
              </a:pathLst>
            </a:cu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473" name="Shape 473"/>
          <p:cNvSpPr/>
          <p:nvPr/>
        </p:nvSpPr>
        <p:spPr>
          <a:xfrm>
            <a:off x="2261" y="1535624"/>
            <a:ext cx="2540001" cy="2743200"/>
          </a:xfrm>
          <a:prstGeom prst="rect">
            <a:avLst/>
          </a:prstGeom>
          <a:solidFill>
            <a:srgbClr val="1D9467"/>
          </a:solidFill>
          <a:ln>
            <a:noFill/>
          </a:ln>
        </p:spPr>
        <p:txBody>
          <a:bodyPr anchorCtr="0" anchor="b" bIns="91425" lIns="91425" spcFirstLastPara="1" rIns="91425" wrap="square" tIns="91425">
            <a:noAutofit/>
          </a:bodyPr>
          <a:lstStyle/>
          <a:p>
            <a:pPr indent="0" lvl="0" marL="0" marR="0" rtl="0" algn="l">
              <a:lnSpc>
                <a:spcPct val="104166"/>
              </a:lnSpc>
              <a:spcBef>
                <a:spcPts val="0"/>
              </a:spcBef>
              <a:spcAft>
                <a:spcPts val="0"/>
              </a:spcAft>
              <a:buClr>
                <a:srgbClr val="FFFFFF"/>
              </a:buClr>
              <a:buSzPts val="1800"/>
              <a:buFont typeface="Tahoma"/>
              <a:buNone/>
            </a:pPr>
            <a:r>
              <a:t/>
            </a:r>
            <a:endParaRPr b="1" i="0" sz="1800" u="none" cap="none" strike="noStrike">
              <a:solidFill>
                <a:srgbClr val="FFFFFF"/>
              </a:solidFill>
              <a:latin typeface="Tahoma"/>
              <a:ea typeface="Tahoma"/>
              <a:cs typeface="Tahoma"/>
              <a:sym typeface="Tahoma"/>
            </a:endParaRPr>
          </a:p>
        </p:txBody>
      </p:sp>
      <p:sp>
        <p:nvSpPr>
          <p:cNvPr id="474" name="Shape 474"/>
          <p:cNvSpPr txBox="1"/>
          <p:nvPr>
            <p:ph idx="1" type="body"/>
          </p:nvPr>
        </p:nvSpPr>
        <p:spPr>
          <a:xfrm>
            <a:off x="0" y="2871428"/>
            <a:ext cx="2469521" cy="1262063"/>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475" name="Shape 475"/>
          <p:cNvSpPr txBox="1"/>
          <p:nvPr>
            <p:ph type="title"/>
          </p:nvPr>
        </p:nvSpPr>
        <p:spPr>
          <a:xfrm>
            <a:off x="0" y="1707047"/>
            <a:ext cx="2481263" cy="1114425"/>
          </a:xfrm>
          <a:prstGeom prst="rect">
            <a:avLst/>
          </a:prstGeom>
          <a:noFill/>
          <a:ln>
            <a:noFill/>
          </a:ln>
        </p:spPr>
        <p:txBody>
          <a:bodyPr anchorCtr="0" anchor="b" bIns="34275" lIns="34275" spcFirstLastPara="1" rIns="34275" wrap="square" tIns="34275"/>
          <a:lstStyle>
            <a:lvl1pPr indent="0" lvl="0" marL="0" marR="0" rtl="0" algn="l">
              <a:lnSpc>
                <a:spcPct val="104166"/>
              </a:lnSpc>
              <a:spcBef>
                <a:spcPts val="0"/>
              </a:spcBef>
              <a:spcAft>
                <a:spcPts val="0"/>
              </a:spcAft>
              <a:buClr>
                <a:srgbClr val="FFFFFF"/>
              </a:buClr>
              <a:buSzPts val="1800"/>
              <a:buFont typeface="Tahoma"/>
              <a:buNone/>
              <a:defRPr b="1" i="0" sz="1800" u="none" cap="none" strike="noStrike">
                <a:solidFill>
                  <a:srgbClr val="FFFFFF"/>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476" name="Shape 476"/>
          <p:cNvSpPr txBox="1"/>
          <p:nvPr>
            <p:ph idx="2" type="body"/>
          </p:nvPr>
        </p:nvSpPr>
        <p:spPr>
          <a:xfrm>
            <a:off x="3304587" y="1301619"/>
            <a:ext cx="5286723" cy="2883548"/>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477" name="Shape 477"/>
          <p:cNvSpPr txBox="1"/>
          <p:nvPr>
            <p:ph idx="3" type="body"/>
          </p:nvPr>
        </p:nvSpPr>
        <p:spPr>
          <a:xfrm>
            <a:off x="3304587" y="930208"/>
            <a:ext cx="5225160" cy="273570"/>
          </a:xfrm>
          <a:prstGeom prst="rect">
            <a:avLst/>
          </a:prstGeom>
          <a:noFill/>
          <a:ln>
            <a:noFill/>
          </a:ln>
        </p:spPr>
        <p:txBody>
          <a:bodyPr anchorCtr="0" anchor="ctr"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w/2 LINE TITLE">
  <p:cSld name="Body w/2 LINE TITLE">
    <p:spTree>
      <p:nvGrpSpPr>
        <p:cNvPr id="478" name="Shape 478"/>
        <p:cNvGrpSpPr/>
        <p:nvPr/>
      </p:nvGrpSpPr>
      <p:grpSpPr>
        <a:xfrm>
          <a:off x="0" y="0"/>
          <a:ext cx="0" cy="0"/>
          <a:chOff x="0" y="0"/>
          <a:chExt cx="0" cy="0"/>
        </a:xfrm>
      </p:grpSpPr>
      <p:pic>
        <p:nvPicPr>
          <p:cNvPr descr="image18.jpg" id="479" name="Shape 479"/>
          <p:cNvPicPr preferRelativeResize="0"/>
          <p:nvPr/>
        </p:nvPicPr>
        <p:blipFill rotWithShape="1">
          <a:blip r:embed="rId2">
            <a:alphaModFix amt="34000"/>
          </a:blip>
          <a:srcRect b="0" l="0" r="0" t="0"/>
          <a:stretch/>
        </p:blipFill>
        <p:spPr>
          <a:xfrm>
            <a:off x="0" y="0"/>
            <a:ext cx="9144001" cy="5143500"/>
          </a:xfrm>
          <a:prstGeom prst="rect">
            <a:avLst/>
          </a:prstGeom>
          <a:noFill/>
          <a:ln>
            <a:noFill/>
          </a:ln>
        </p:spPr>
      </p:pic>
      <p:sp>
        <p:nvSpPr>
          <p:cNvPr id="480" name="Shape 480"/>
          <p:cNvSpPr/>
          <p:nvPr/>
        </p:nvSpPr>
        <p:spPr>
          <a:xfrm>
            <a:off x="440690" y="293915"/>
            <a:ext cx="8258810" cy="4430487"/>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481" name="Shape 481"/>
          <p:cNvSpPr/>
          <p:nvPr/>
        </p:nvSpPr>
        <p:spPr>
          <a:xfrm flipH="1">
            <a:off x="390523" y="0"/>
            <a:ext cx="50165" cy="5143501"/>
          </a:xfrm>
          <a:prstGeom prst="rect">
            <a:avLst/>
          </a:prstGeom>
          <a:solidFill>
            <a:srgbClr val="F2F2F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sp>
        <p:nvSpPr>
          <p:cNvPr id="482" name="Shape 482"/>
          <p:cNvSpPr/>
          <p:nvPr/>
        </p:nvSpPr>
        <p:spPr>
          <a:xfrm flipH="1">
            <a:off x="390523" y="293840"/>
            <a:ext cx="50164" cy="959675"/>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sp>
        <p:nvSpPr>
          <p:cNvPr id="483" name="Shape 483"/>
          <p:cNvSpPr txBox="1"/>
          <p:nvPr>
            <p:ph type="title"/>
          </p:nvPr>
        </p:nvSpPr>
        <p:spPr>
          <a:xfrm>
            <a:off x="544451" y="293840"/>
            <a:ext cx="8155049" cy="959675"/>
          </a:xfrm>
          <a:prstGeom prst="rect">
            <a:avLst/>
          </a:prstGeom>
          <a:noFill/>
          <a:ln>
            <a:noFill/>
          </a:ln>
        </p:spPr>
        <p:txBody>
          <a:bodyPr anchorCtr="0" anchor="t" bIns="34275" lIns="34275" spcFirstLastPara="1" rIns="34275" wrap="square" tIns="34275"/>
          <a:lstStyle>
            <a:lvl1pPr indent="0" lvl="0" marL="0" marR="0" rtl="0" algn="l">
              <a:lnSpc>
                <a:spcPct val="100000"/>
              </a:lnSpc>
              <a:spcBef>
                <a:spcPts val="700"/>
              </a:spcBef>
              <a:spcAft>
                <a:spcPts val="0"/>
              </a:spcAft>
              <a:buClr>
                <a:srgbClr val="000000"/>
              </a:buClr>
              <a:buSzPts val="2800"/>
              <a:buFont typeface="Tahoma"/>
              <a:buNone/>
              <a:defRPr b="1" i="0" sz="2800" u="none" cap="none" strike="noStrike">
                <a:solidFill>
                  <a:srgbClr val="000000"/>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grpSp>
        <p:nvGrpSpPr>
          <p:cNvPr id="484" name="Shape 484"/>
          <p:cNvGrpSpPr/>
          <p:nvPr/>
        </p:nvGrpSpPr>
        <p:grpSpPr>
          <a:xfrm>
            <a:off x="8476447" y="4797397"/>
            <a:ext cx="223053" cy="236055"/>
            <a:chOff x="0" y="0"/>
            <a:chExt cx="594806" cy="629478"/>
          </a:xfrm>
        </p:grpSpPr>
        <p:sp>
          <p:nvSpPr>
            <p:cNvPr id="485" name="Shape 485"/>
            <p:cNvSpPr/>
            <p:nvPr/>
          </p:nvSpPr>
          <p:spPr>
            <a:xfrm>
              <a:off x="0" y="0"/>
              <a:ext cx="247689" cy="539957"/>
            </a:xfrm>
            <a:custGeom>
              <a:pathLst>
                <a:path extrusionOk="0" h="120000" w="120000">
                  <a:moveTo>
                    <a:pt x="120000" y="0"/>
                  </a:moveTo>
                  <a:lnTo>
                    <a:pt x="0" y="31766"/>
                  </a:lnTo>
                  <a:lnTo>
                    <a:pt x="0" y="108044"/>
                  </a:lnTo>
                  <a:lnTo>
                    <a:pt x="45083" y="120000"/>
                  </a:lnTo>
                  <a:lnTo>
                    <a:pt x="45083" y="43722"/>
                  </a:lnTo>
                  <a:lnTo>
                    <a:pt x="120000" y="23905"/>
                  </a:lnTo>
                  <a:lnTo>
                    <a:pt x="120000"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486" name="Shape 486"/>
            <p:cNvSpPr/>
            <p:nvPr/>
          </p:nvSpPr>
          <p:spPr>
            <a:xfrm>
              <a:off x="154628" y="0"/>
              <a:ext cx="285550" cy="629124"/>
            </a:xfrm>
            <a:custGeom>
              <a:pathLst>
                <a:path extrusionOk="0" h="120000" w="120000">
                  <a:moveTo>
                    <a:pt x="80744" y="0"/>
                  </a:moveTo>
                  <a:lnTo>
                    <a:pt x="80744" y="52105"/>
                  </a:lnTo>
                  <a:lnTo>
                    <a:pt x="39105" y="52105"/>
                  </a:lnTo>
                  <a:lnTo>
                    <a:pt x="39105" y="32733"/>
                  </a:lnTo>
                  <a:lnTo>
                    <a:pt x="0" y="42994"/>
                  </a:lnTo>
                  <a:lnTo>
                    <a:pt x="0" y="109738"/>
                  </a:lnTo>
                  <a:lnTo>
                    <a:pt x="39105" y="120000"/>
                  </a:lnTo>
                  <a:lnTo>
                    <a:pt x="39105" y="68033"/>
                  </a:lnTo>
                  <a:lnTo>
                    <a:pt x="80744" y="68033"/>
                  </a:lnTo>
                  <a:lnTo>
                    <a:pt x="80744" y="87333"/>
                  </a:lnTo>
                  <a:lnTo>
                    <a:pt x="120000" y="77077"/>
                  </a:lnTo>
                  <a:lnTo>
                    <a:pt x="120000" y="10261"/>
                  </a:lnTo>
                  <a:lnTo>
                    <a:pt x="80744"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487" name="Shape 487"/>
            <p:cNvSpPr/>
            <p:nvPr/>
          </p:nvSpPr>
          <p:spPr>
            <a:xfrm>
              <a:off x="346763" y="89167"/>
              <a:ext cx="248043" cy="540311"/>
            </a:xfrm>
            <a:custGeom>
              <a:pathLst>
                <a:path extrusionOk="0" h="120000" w="120000">
                  <a:moveTo>
                    <a:pt x="0" y="120000"/>
                  </a:moveTo>
                  <a:lnTo>
                    <a:pt x="120000" y="88250"/>
                  </a:lnTo>
                  <a:lnTo>
                    <a:pt x="120000" y="11944"/>
                  </a:lnTo>
                  <a:lnTo>
                    <a:pt x="74977" y="0"/>
                  </a:lnTo>
                  <a:lnTo>
                    <a:pt x="74977" y="76305"/>
                  </a:lnTo>
                  <a:lnTo>
                    <a:pt x="0" y="96111"/>
                  </a:lnTo>
                  <a:lnTo>
                    <a:pt x="0" y="12000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488" name="Shape 488"/>
          <p:cNvSpPr txBox="1"/>
          <p:nvPr/>
        </p:nvSpPr>
        <p:spPr>
          <a:xfrm>
            <a:off x="544451" y="4851855"/>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sp>
        <p:nvSpPr>
          <p:cNvPr id="489" name="Shape 489"/>
          <p:cNvSpPr txBox="1"/>
          <p:nvPr/>
        </p:nvSpPr>
        <p:spPr>
          <a:xfrm>
            <a:off x="544451" y="1547355"/>
            <a:ext cx="8155049" cy="3051633"/>
          </a:xfrm>
          <a:prstGeom prst="rect">
            <a:avLst/>
          </a:prstGeom>
          <a:noFill/>
          <a:ln>
            <a:noFill/>
          </a:ln>
        </p:spPr>
        <p:txBody>
          <a:bodyPr anchorCtr="0" anchor="t" bIns="45725" lIns="45725" spcFirstLastPara="1" rIns="45725" wrap="square" tIns="45725">
            <a:noAutofit/>
          </a:bodyPr>
          <a:lstStyle/>
          <a:p>
            <a:pPr indent="-177800" lvl="0" marL="177800" marR="0" rtl="0" algn="l">
              <a:lnSpc>
                <a:spcPct val="90000"/>
              </a:lnSpc>
              <a:spcBef>
                <a:spcPts val="0"/>
              </a:spcBef>
              <a:spcAft>
                <a:spcPts val="0"/>
              </a:spcAft>
              <a:buClr>
                <a:srgbClr val="44546A"/>
              </a:buClr>
              <a:buSzPts val="1800"/>
              <a:buFont typeface="Noto Sans Symbols"/>
              <a:buChar char="▪"/>
            </a:pPr>
            <a:r>
              <a:rPr b="0" i="0" lang="en" sz="1800" u="none" cap="none" strike="noStrike">
                <a:solidFill>
                  <a:srgbClr val="44546A"/>
                </a:solidFill>
                <a:latin typeface="Verdana"/>
                <a:ea typeface="Verdana"/>
                <a:cs typeface="Verdana"/>
                <a:sym typeface="Verdana"/>
              </a:rPr>
              <a:t>Body Level One</a:t>
            </a:r>
            <a:endParaRPr sz="500"/>
          </a:p>
          <a:p>
            <a:pPr indent="-203200" lvl="1" marL="304800" marR="0" rtl="0" algn="l">
              <a:lnSpc>
                <a:spcPct val="90000"/>
              </a:lnSpc>
              <a:spcBef>
                <a:spcPts val="600"/>
              </a:spcBef>
              <a:spcAft>
                <a:spcPts val="0"/>
              </a:spcAft>
              <a:buClr>
                <a:srgbClr val="44546A"/>
              </a:buClr>
              <a:buSzPts val="1800"/>
              <a:buFont typeface="Noto Sans Symbols"/>
              <a:buChar char="–"/>
            </a:pPr>
            <a:r>
              <a:rPr b="0" i="0" lang="en" sz="1800" u="none" cap="none" strike="noStrike">
                <a:solidFill>
                  <a:srgbClr val="44546A"/>
                </a:solidFill>
                <a:latin typeface="Verdana"/>
                <a:ea typeface="Verdana"/>
                <a:cs typeface="Verdana"/>
                <a:sym typeface="Verdana"/>
              </a:rPr>
              <a:t>Body Level Two</a:t>
            </a:r>
            <a:endParaRPr sz="500"/>
          </a:p>
          <a:p>
            <a:pPr indent="-228600" lvl="2" marL="419100" marR="0" rtl="0" algn="l">
              <a:lnSpc>
                <a:spcPct val="90000"/>
              </a:lnSpc>
              <a:spcBef>
                <a:spcPts val="600"/>
              </a:spcBef>
              <a:spcAft>
                <a:spcPts val="0"/>
              </a:spcAft>
              <a:buClr>
                <a:srgbClr val="44546A"/>
              </a:buClr>
              <a:buSzPts val="1800"/>
              <a:buFont typeface="Noto Sans Symbols"/>
              <a:buChar char="▪"/>
            </a:pPr>
            <a:r>
              <a:rPr b="0" i="0" lang="en" sz="1800" u="none" cap="none" strike="noStrike">
                <a:solidFill>
                  <a:srgbClr val="44546A"/>
                </a:solidFill>
                <a:latin typeface="Verdana"/>
                <a:ea typeface="Verdana"/>
                <a:cs typeface="Verdana"/>
                <a:sym typeface="Verdana"/>
              </a:rPr>
              <a:t>Body Level Three</a:t>
            </a:r>
            <a:endParaRPr sz="500"/>
          </a:p>
          <a:p>
            <a:pPr indent="-215900" lvl="3" marL="495300" marR="0" rtl="0" algn="l">
              <a:lnSpc>
                <a:spcPct val="90000"/>
              </a:lnSpc>
              <a:spcBef>
                <a:spcPts val="600"/>
              </a:spcBef>
              <a:spcAft>
                <a:spcPts val="0"/>
              </a:spcAft>
              <a:buClr>
                <a:srgbClr val="44546A"/>
              </a:buClr>
              <a:buSzPts val="1800"/>
              <a:buFont typeface="Noto Sans Symbols"/>
              <a:buChar char="–"/>
            </a:pPr>
            <a:r>
              <a:rPr b="0" i="0" lang="en" sz="1800" u="none" cap="none" strike="noStrike">
                <a:solidFill>
                  <a:srgbClr val="44546A"/>
                </a:solidFill>
                <a:latin typeface="Verdana"/>
                <a:ea typeface="Verdana"/>
                <a:cs typeface="Verdana"/>
                <a:sym typeface="Verdana"/>
              </a:rPr>
              <a:t>Body Level Four</a:t>
            </a:r>
            <a:endParaRPr sz="500"/>
          </a:p>
          <a:p>
            <a:pPr indent="-215900" lvl="4" marL="584200" marR="0" rtl="0" algn="l">
              <a:lnSpc>
                <a:spcPct val="90000"/>
              </a:lnSpc>
              <a:spcBef>
                <a:spcPts val="600"/>
              </a:spcBef>
              <a:spcAft>
                <a:spcPts val="0"/>
              </a:spcAft>
              <a:buClr>
                <a:srgbClr val="44546A"/>
              </a:buClr>
              <a:buSzPts val="1800"/>
              <a:buFont typeface="Noto Sans Symbols"/>
              <a:buChar char="▪"/>
            </a:pPr>
            <a:r>
              <a:rPr b="0" i="0" lang="en" sz="1800" u="none" cap="none" strike="noStrike">
                <a:solidFill>
                  <a:srgbClr val="44546A"/>
                </a:solidFill>
                <a:latin typeface="Verdana"/>
                <a:ea typeface="Verdana"/>
                <a:cs typeface="Verdana"/>
                <a:sym typeface="Verdana"/>
              </a:rPr>
              <a:t>Body Level Five</a:t>
            </a:r>
            <a:endParaRPr sz="500"/>
          </a:p>
        </p:txBody>
      </p:sp>
      <p:sp>
        <p:nvSpPr>
          <p:cNvPr id="490" name="Shape 490"/>
          <p:cNvSpPr txBox="1"/>
          <p:nvPr>
            <p:ph idx="12" type="sldNum"/>
          </p:nvPr>
        </p:nvSpPr>
        <p:spPr>
          <a:xfrm>
            <a:off x="8796337" y="4854593"/>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2 Column">
  <p:cSld name="Body 2 Column">
    <p:spTree>
      <p:nvGrpSpPr>
        <p:cNvPr id="491" name="Shape 491"/>
        <p:cNvGrpSpPr/>
        <p:nvPr/>
      </p:nvGrpSpPr>
      <p:grpSpPr>
        <a:xfrm>
          <a:off x="0" y="0"/>
          <a:ext cx="0" cy="0"/>
          <a:chOff x="0" y="0"/>
          <a:chExt cx="0" cy="0"/>
        </a:xfrm>
      </p:grpSpPr>
      <p:pic>
        <p:nvPicPr>
          <p:cNvPr descr="image18.jpg" id="492" name="Shape 492"/>
          <p:cNvPicPr preferRelativeResize="0"/>
          <p:nvPr/>
        </p:nvPicPr>
        <p:blipFill rotWithShape="1">
          <a:blip r:embed="rId2">
            <a:alphaModFix amt="34000"/>
          </a:blip>
          <a:srcRect b="0" l="0" r="0" t="0"/>
          <a:stretch/>
        </p:blipFill>
        <p:spPr>
          <a:xfrm>
            <a:off x="0" y="0"/>
            <a:ext cx="9144001" cy="5143500"/>
          </a:xfrm>
          <a:prstGeom prst="rect">
            <a:avLst/>
          </a:prstGeom>
          <a:noFill/>
          <a:ln>
            <a:noFill/>
          </a:ln>
        </p:spPr>
      </p:pic>
      <p:sp>
        <p:nvSpPr>
          <p:cNvPr id="493" name="Shape 493"/>
          <p:cNvSpPr/>
          <p:nvPr/>
        </p:nvSpPr>
        <p:spPr>
          <a:xfrm>
            <a:off x="440690" y="293915"/>
            <a:ext cx="8258810" cy="4430487"/>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494" name="Shape 494"/>
          <p:cNvSpPr/>
          <p:nvPr/>
        </p:nvSpPr>
        <p:spPr>
          <a:xfrm flipH="1">
            <a:off x="390523" y="0"/>
            <a:ext cx="50165" cy="5143501"/>
          </a:xfrm>
          <a:prstGeom prst="rect">
            <a:avLst/>
          </a:prstGeom>
          <a:solidFill>
            <a:srgbClr val="F2F2F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sp>
        <p:nvSpPr>
          <p:cNvPr id="495" name="Shape 495"/>
          <p:cNvSpPr txBox="1"/>
          <p:nvPr>
            <p:ph type="title"/>
          </p:nvPr>
        </p:nvSpPr>
        <p:spPr>
          <a:xfrm>
            <a:off x="544451" y="293840"/>
            <a:ext cx="8155049" cy="827821"/>
          </a:xfrm>
          <a:prstGeom prst="rect">
            <a:avLst/>
          </a:prstGeom>
          <a:noFill/>
          <a:ln>
            <a:noFill/>
          </a:ln>
        </p:spPr>
        <p:txBody>
          <a:bodyPr anchorCtr="0" anchor="t" bIns="34275" lIns="34275" spcFirstLastPara="1" rIns="34275" wrap="square" tIns="34275"/>
          <a:lstStyle>
            <a:lvl1pPr indent="0" lvl="0" marL="0" marR="0" rtl="0" algn="l">
              <a:lnSpc>
                <a:spcPct val="100000"/>
              </a:lnSpc>
              <a:spcBef>
                <a:spcPts val="700"/>
              </a:spcBef>
              <a:spcAft>
                <a:spcPts val="0"/>
              </a:spcAft>
              <a:buClr>
                <a:srgbClr val="000000"/>
              </a:buClr>
              <a:buSzPts val="2800"/>
              <a:buFont typeface="Tahoma"/>
              <a:buNone/>
              <a:defRPr b="1" i="0" sz="2800" u="none" cap="none" strike="noStrike">
                <a:solidFill>
                  <a:srgbClr val="000000"/>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496" name="Shape 496"/>
          <p:cNvSpPr/>
          <p:nvPr/>
        </p:nvSpPr>
        <p:spPr>
          <a:xfrm flipH="1">
            <a:off x="390523" y="293841"/>
            <a:ext cx="50165" cy="669198"/>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sp>
        <p:nvSpPr>
          <p:cNvPr id="497" name="Shape 497"/>
          <p:cNvSpPr txBox="1"/>
          <p:nvPr>
            <p:ph idx="1" type="body"/>
          </p:nvPr>
        </p:nvSpPr>
        <p:spPr>
          <a:xfrm>
            <a:off x="544451" y="1246187"/>
            <a:ext cx="3928489" cy="3465415"/>
          </a:xfrm>
          <a:prstGeom prst="rect">
            <a:avLst/>
          </a:prstGeom>
          <a:noFill/>
          <a:ln>
            <a:noFill/>
          </a:ln>
        </p:spPr>
        <p:txBody>
          <a:bodyPr anchorCtr="0" anchor="t" bIns="34275" lIns="34275" spcFirstLastPara="1" rIns="34275" wrap="square" tIns="34275"/>
          <a:lstStyle>
            <a:lvl1pPr indent="-342900" lvl="0" marL="4572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1pPr>
            <a:lvl2pPr indent="-342900" lvl="1" marL="9144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2pPr>
            <a:lvl3pPr indent="-342900" lvl="2" marL="13716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3pPr>
            <a:lvl4pPr indent="-342900" lvl="3" marL="18288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4pPr>
            <a:lvl5pPr indent="-342900" lvl="4" marL="22860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498" name="Shape 498"/>
          <p:cNvSpPr txBox="1"/>
          <p:nvPr>
            <p:ph idx="2" type="body"/>
          </p:nvPr>
        </p:nvSpPr>
        <p:spPr>
          <a:xfrm>
            <a:off x="4693919" y="1246187"/>
            <a:ext cx="4060951" cy="3465414"/>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grpSp>
        <p:nvGrpSpPr>
          <p:cNvPr id="499" name="Shape 499"/>
          <p:cNvGrpSpPr/>
          <p:nvPr/>
        </p:nvGrpSpPr>
        <p:grpSpPr>
          <a:xfrm>
            <a:off x="8476447" y="4797397"/>
            <a:ext cx="223053" cy="236055"/>
            <a:chOff x="0" y="0"/>
            <a:chExt cx="594806" cy="629478"/>
          </a:xfrm>
        </p:grpSpPr>
        <p:sp>
          <p:nvSpPr>
            <p:cNvPr id="500" name="Shape 500"/>
            <p:cNvSpPr/>
            <p:nvPr/>
          </p:nvSpPr>
          <p:spPr>
            <a:xfrm>
              <a:off x="0" y="0"/>
              <a:ext cx="247689" cy="539957"/>
            </a:xfrm>
            <a:custGeom>
              <a:pathLst>
                <a:path extrusionOk="0" h="120000" w="120000">
                  <a:moveTo>
                    <a:pt x="120000" y="0"/>
                  </a:moveTo>
                  <a:lnTo>
                    <a:pt x="0" y="31766"/>
                  </a:lnTo>
                  <a:lnTo>
                    <a:pt x="0" y="108044"/>
                  </a:lnTo>
                  <a:lnTo>
                    <a:pt x="45083" y="120000"/>
                  </a:lnTo>
                  <a:lnTo>
                    <a:pt x="45083" y="43722"/>
                  </a:lnTo>
                  <a:lnTo>
                    <a:pt x="120000" y="23905"/>
                  </a:lnTo>
                  <a:lnTo>
                    <a:pt x="120000"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501" name="Shape 501"/>
            <p:cNvSpPr/>
            <p:nvPr/>
          </p:nvSpPr>
          <p:spPr>
            <a:xfrm>
              <a:off x="154628" y="0"/>
              <a:ext cx="285550" cy="629124"/>
            </a:xfrm>
            <a:custGeom>
              <a:pathLst>
                <a:path extrusionOk="0" h="120000" w="120000">
                  <a:moveTo>
                    <a:pt x="80744" y="0"/>
                  </a:moveTo>
                  <a:lnTo>
                    <a:pt x="80744" y="52105"/>
                  </a:lnTo>
                  <a:lnTo>
                    <a:pt x="39105" y="52105"/>
                  </a:lnTo>
                  <a:lnTo>
                    <a:pt x="39105" y="32733"/>
                  </a:lnTo>
                  <a:lnTo>
                    <a:pt x="0" y="42994"/>
                  </a:lnTo>
                  <a:lnTo>
                    <a:pt x="0" y="109738"/>
                  </a:lnTo>
                  <a:lnTo>
                    <a:pt x="39105" y="120000"/>
                  </a:lnTo>
                  <a:lnTo>
                    <a:pt x="39105" y="68033"/>
                  </a:lnTo>
                  <a:lnTo>
                    <a:pt x="80744" y="68033"/>
                  </a:lnTo>
                  <a:lnTo>
                    <a:pt x="80744" y="87333"/>
                  </a:lnTo>
                  <a:lnTo>
                    <a:pt x="120000" y="77077"/>
                  </a:lnTo>
                  <a:lnTo>
                    <a:pt x="120000" y="10261"/>
                  </a:lnTo>
                  <a:lnTo>
                    <a:pt x="80744"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502" name="Shape 502"/>
            <p:cNvSpPr/>
            <p:nvPr/>
          </p:nvSpPr>
          <p:spPr>
            <a:xfrm>
              <a:off x="346763" y="89167"/>
              <a:ext cx="248043" cy="540311"/>
            </a:xfrm>
            <a:custGeom>
              <a:pathLst>
                <a:path extrusionOk="0" h="120000" w="120000">
                  <a:moveTo>
                    <a:pt x="0" y="120000"/>
                  </a:moveTo>
                  <a:lnTo>
                    <a:pt x="120000" y="88250"/>
                  </a:lnTo>
                  <a:lnTo>
                    <a:pt x="120000" y="11944"/>
                  </a:lnTo>
                  <a:lnTo>
                    <a:pt x="74977" y="0"/>
                  </a:lnTo>
                  <a:lnTo>
                    <a:pt x="74977" y="76305"/>
                  </a:lnTo>
                  <a:lnTo>
                    <a:pt x="0" y="96111"/>
                  </a:lnTo>
                  <a:lnTo>
                    <a:pt x="0" y="12000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503" name="Shape 503"/>
          <p:cNvSpPr/>
          <p:nvPr/>
        </p:nvSpPr>
        <p:spPr>
          <a:xfrm>
            <a:off x="544451" y="4851855"/>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sp>
        <p:nvSpPr>
          <p:cNvPr id="504" name="Shape 504"/>
          <p:cNvSpPr txBox="1"/>
          <p:nvPr>
            <p:ph idx="12" type="sldNum"/>
          </p:nvPr>
        </p:nvSpPr>
        <p:spPr>
          <a:xfrm>
            <a:off x="8796338" y="4854593"/>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3 Column">
  <p:cSld name="Body 3 Column">
    <p:spTree>
      <p:nvGrpSpPr>
        <p:cNvPr id="505" name="Shape 505"/>
        <p:cNvGrpSpPr/>
        <p:nvPr/>
      </p:nvGrpSpPr>
      <p:grpSpPr>
        <a:xfrm>
          <a:off x="0" y="0"/>
          <a:ext cx="0" cy="0"/>
          <a:chOff x="0" y="0"/>
          <a:chExt cx="0" cy="0"/>
        </a:xfrm>
      </p:grpSpPr>
      <p:pic>
        <p:nvPicPr>
          <p:cNvPr descr="image18.jpg" id="506" name="Shape 506"/>
          <p:cNvPicPr preferRelativeResize="0"/>
          <p:nvPr/>
        </p:nvPicPr>
        <p:blipFill rotWithShape="1">
          <a:blip r:embed="rId2">
            <a:alphaModFix amt="34000"/>
          </a:blip>
          <a:srcRect b="0" l="0" r="0" t="0"/>
          <a:stretch/>
        </p:blipFill>
        <p:spPr>
          <a:xfrm>
            <a:off x="0" y="0"/>
            <a:ext cx="9144001" cy="5143500"/>
          </a:xfrm>
          <a:prstGeom prst="rect">
            <a:avLst/>
          </a:prstGeom>
          <a:noFill/>
          <a:ln>
            <a:noFill/>
          </a:ln>
        </p:spPr>
      </p:pic>
      <p:sp>
        <p:nvSpPr>
          <p:cNvPr id="507" name="Shape 507"/>
          <p:cNvSpPr/>
          <p:nvPr/>
        </p:nvSpPr>
        <p:spPr>
          <a:xfrm>
            <a:off x="440690" y="293915"/>
            <a:ext cx="8258810" cy="4430487"/>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508" name="Shape 508"/>
          <p:cNvSpPr/>
          <p:nvPr/>
        </p:nvSpPr>
        <p:spPr>
          <a:xfrm flipH="1">
            <a:off x="390523" y="0"/>
            <a:ext cx="50165" cy="5143501"/>
          </a:xfrm>
          <a:prstGeom prst="rect">
            <a:avLst/>
          </a:prstGeom>
          <a:solidFill>
            <a:srgbClr val="F2F2F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sp>
        <p:nvSpPr>
          <p:cNvPr id="509" name="Shape 509"/>
          <p:cNvSpPr txBox="1"/>
          <p:nvPr>
            <p:ph type="title"/>
          </p:nvPr>
        </p:nvSpPr>
        <p:spPr>
          <a:xfrm>
            <a:off x="544451" y="293840"/>
            <a:ext cx="8155049" cy="827821"/>
          </a:xfrm>
          <a:prstGeom prst="rect">
            <a:avLst/>
          </a:prstGeom>
          <a:noFill/>
          <a:ln>
            <a:noFill/>
          </a:ln>
        </p:spPr>
        <p:txBody>
          <a:bodyPr anchorCtr="0" anchor="t" bIns="34275" lIns="34275" spcFirstLastPara="1" rIns="34275" wrap="square" tIns="34275"/>
          <a:lstStyle>
            <a:lvl1pPr indent="0" lvl="0" marL="0" marR="0" rtl="0" algn="l">
              <a:lnSpc>
                <a:spcPct val="100000"/>
              </a:lnSpc>
              <a:spcBef>
                <a:spcPts val="700"/>
              </a:spcBef>
              <a:spcAft>
                <a:spcPts val="0"/>
              </a:spcAft>
              <a:buClr>
                <a:srgbClr val="000000"/>
              </a:buClr>
              <a:buSzPts val="2800"/>
              <a:buFont typeface="Tahoma"/>
              <a:buNone/>
              <a:defRPr b="1" i="0" sz="2800" u="none" cap="none" strike="noStrike">
                <a:solidFill>
                  <a:srgbClr val="000000"/>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510" name="Shape 510"/>
          <p:cNvSpPr/>
          <p:nvPr/>
        </p:nvSpPr>
        <p:spPr>
          <a:xfrm flipH="1">
            <a:off x="390523" y="293841"/>
            <a:ext cx="50165" cy="669198"/>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sp>
        <p:nvSpPr>
          <p:cNvPr id="511" name="Shape 511"/>
          <p:cNvSpPr txBox="1"/>
          <p:nvPr>
            <p:ph idx="1" type="body"/>
          </p:nvPr>
        </p:nvSpPr>
        <p:spPr>
          <a:xfrm>
            <a:off x="556260" y="1246188"/>
            <a:ext cx="2513531" cy="3542178"/>
          </a:xfrm>
          <a:prstGeom prst="rect">
            <a:avLst/>
          </a:prstGeom>
          <a:noFill/>
          <a:ln>
            <a:noFill/>
          </a:ln>
        </p:spPr>
        <p:txBody>
          <a:bodyPr anchorCtr="0" anchor="t" bIns="34275" lIns="34275" spcFirstLastPara="1" rIns="34275" wrap="square" tIns="34275"/>
          <a:lstStyle>
            <a:lvl1pPr indent="-330200" lvl="0" marL="457200" marR="0" rtl="0" algn="l">
              <a:lnSpc>
                <a:spcPct val="90000"/>
              </a:lnSpc>
              <a:spcBef>
                <a:spcPts val="300"/>
              </a:spcBef>
              <a:spcAft>
                <a:spcPts val="0"/>
              </a:spcAft>
              <a:buClr>
                <a:srgbClr val="44546A"/>
              </a:buClr>
              <a:buSzPts val="1600"/>
              <a:buFont typeface="Noto Sans Symbols"/>
              <a:buChar char="▪"/>
              <a:defRPr b="0" i="0" sz="1600" u="none" cap="none" strike="noStrike">
                <a:solidFill>
                  <a:srgbClr val="44546A"/>
                </a:solidFill>
                <a:latin typeface="Verdana"/>
                <a:ea typeface="Verdana"/>
                <a:cs typeface="Verdana"/>
                <a:sym typeface="Verdana"/>
              </a:defRPr>
            </a:lvl1pPr>
            <a:lvl2pPr indent="-330200" lvl="1" marL="914400" marR="0" rtl="0" algn="l">
              <a:lnSpc>
                <a:spcPct val="90000"/>
              </a:lnSpc>
              <a:spcBef>
                <a:spcPts val="300"/>
              </a:spcBef>
              <a:spcAft>
                <a:spcPts val="0"/>
              </a:spcAft>
              <a:buClr>
                <a:srgbClr val="44546A"/>
              </a:buClr>
              <a:buSzPts val="1600"/>
              <a:buFont typeface="Noto Sans Symbols"/>
              <a:buChar char="–"/>
              <a:defRPr b="0" i="0" sz="1600" u="none" cap="none" strike="noStrike">
                <a:solidFill>
                  <a:srgbClr val="44546A"/>
                </a:solidFill>
                <a:latin typeface="Verdana"/>
                <a:ea typeface="Verdana"/>
                <a:cs typeface="Verdana"/>
                <a:sym typeface="Verdana"/>
              </a:defRPr>
            </a:lvl2pPr>
            <a:lvl3pPr indent="-330200" lvl="2" marL="1371600" marR="0" rtl="0" algn="l">
              <a:lnSpc>
                <a:spcPct val="90000"/>
              </a:lnSpc>
              <a:spcBef>
                <a:spcPts val="300"/>
              </a:spcBef>
              <a:spcAft>
                <a:spcPts val="0"/>
              </a:spcAft>
              <a:buClr>
                <a:srgbClr val="44546A"/>
              </a:buClr>
              <a:buSzPts val="1600"/>
              <a:buFont typeface="Noto Sans Symbols"/>
              <a:buChar char="▪"/>
              <a:defRPr b="0" i="0" sz="1600" u="none" cap="none" strike="noStrike">
                <a:solidFill>
                  <a:srgbClr val="44546A"/>
                </a:solidFill>
                <a:latin typeface="Verdana"/>
                <a:ea typeface="Verdana"/>
                <a:cs typeface="Verdana"/>
                <a:sym typeface="Verdana"/>
              </a:defRPr>
            </a:lvl3pPr>
            <a:lvl4pPr indent="-330200" lvl="3" marL="1828800" marR="0" rtl="0" algn="l">
              <a:lnSpc>
                <a:spcPct val="90000"/>
              </a:lnSpc>
              <a:spcBef>
                <a:spcPts val="300"/>
              </a:spcBef>
              <a:spcAft>
                <a:spcPts val="0"/>
              </a:spcAft>
              <a:buClr>
                <a:srgbClr val="44546A"/>
              </a:buClr>
              <a:buSzPts val="1600"/>
              <a:buFont typeface="Noto Sans Symbols"/>
              <a:buChar char="–"/>
              <a:defRPr b="0" i="0" sz="1600" u="none" cap="none" strike="noStrike">
                <a:solidFill>
                  <a:srgbClr val="44546A"/>
                </a:solidFill>
                <a:latin typeface="Verdana"/>
                <a:ea typeface="Verdana"/>
                <a:cs typeface="Verdana"/>
                <a:sym typeface="Verdana"/>
              </a:defRPr>
            </a:lvl4pPr>
            <a:lvl5pPr indent="-330200" lvl="4" marL="2286000" marR="0" rtl="0" algn="l">
              <a:lnSpc>
                <a:spcPct val="90000"/>
              </a:lnSpc>
              <a:spcBef>
                <a:spcPts val="300"/>
              </a:spcBef>
              <a:spcAft>
                <a:spcPts val="0"/>
              </a:spcAft>
              <a:buClr>
                <a:srgbClr val="44546A"/>
              </a:buClr>
              <a:buSzPts val="1600"/>
              <a:buFont typeface="Noto Sans Symbols"/>
              <a:buChar char="▪"/>
              <a:defRPr b="0" i="0" sz="1600" u="none" cap="none" strike="noStrike">
                <a:solidFill>
                  <a:srgbClr val="44546A"/>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512" name="Shape 512"/>
          <p:cNvSpPr txBox="1"/>
          <p:nvPr>
            <p:ph idx="2" type="body"/>
          </p:nvPr>
        </p:nvSpPr>
        <p:spPr>
          <a:xfrm>
            <a:off x="3408718" y="1246188"/>
            <a:ext cx="2513530" cy="3542178"/>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513" name="Shape 513"/>
          <p:cNvSpPr txBox="1"/>
          <p:nvPr>
            <p:ph idx="3" type="body"/>
          </p:nvPr>
        </p:nvSpPr>
        <p:spPr>
          <a:xfrm>
            <a:off x="6254041" y="1246188"/>
            <a:ext cx="2513530" cy="3542178"/>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grpSp>
        <p:nvGrpSpPr>
          <p:cNvPr id="514" name="Shape 514"/>
          <p:cNvGrpSpPr/>
          <p:nvPr/>
        </p:nvGrpSpPr>
        <p:grpSpPr>
          <a:xfrm>
            <a:off x="8476447" y="4797397"/>
            <a:ext cx="223053" cy="236055"/>
            <a:chOff x="0" y="0"/>
            <a:chExt cx="594806" cy="629478"/>
          </a:xfrm>
        </p:grpSpPr>
        <p:sp>
          <p:nvSpPr>
            <p:cNvPr id="515" name="Shape 515"/>
            <p:cNvSpPr/>
            <p:nvPr/>
          </p:nvSpPr>
          <p:spPr>
            <a:xfrm>
              <a:off x="0" y="0"/>
              <a:ext cx="247689" cy="539957"/>
            </a:xfrm>
            <a:custGeom>
              <a:pathLst>
                <a:path extrusionOk="0" h="120000" w="120000">
                  <a:moveTo>
                    <a:pt x="120000" y="0"/>
                  </a:moveTo>
                  <a:lnTo>
                    <a:pt x="0" y="31766"/>
                  </a:lnTo>
                  <a:lnTo>
                    <a:pt x="0" y="108044"/>
                  </a:lnTo>
                  <a:lnTo>
                    <a:pt x="45083" y="120000"/>
                  </a:lnTo>
                  <a:lnTo>
                    <a:pt x="45083" y="43722"/>
                  </a:lnTo>
                  <a:lnTo>
                    <a:pt x="120000" y="23905"/>
                  </a:lnTo>
                  <a:lnTo>
                    <a:pt x="120000"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516" name="Shape 516"/>
            <p:cNvSpPr/>
            <p:nvPr/>
          </p:nvSpPr>
          <p:spPr>
            <a:xfrm>
              <a:off x="154628" y="0"/>
              <a:ext cx="285550" cy="629124"/>
            </a:xfrm>
            <a:custGeom>
              <a:pathLst>
                <a:path extrusionOk="0" h="120000" w="120000">
                  <a:moveTo>
                    <a:pt x="80744" y="0"/>
                  </a:moveTo>
                  <a:lnTo>
                    <a:pt x="80744" y="52105"/>
                  </a:lnTo>
                  <a:lnTo>
                    <a:pt x="39105" y="52105"/>
                  </a:lnTo>
                  <a:lnTo>
                    <a:pt x="39105" y="32733"/>
                  </a:lnTo>
                  <a:lnTo>
                    <a:pt x="0" y="42994"/>
                  </a:lnTo>
                  <a:lnTo>
                    <a:pt x="0" y="109738"/>
                  </a:lnTo>
                  <a:lnTo>
                    <a:pt x="39105" y="120000"/>
                  </a:lnTo>
                  <a:lnTo>
                    <a:pt x="39105" y="68033"/>
                  </a:lnTo>
                  <a:lnTo>
                    <a:pt x="80744" y="68033"/>
                  </a:lnTo>
                  <a:lnTo>
                    <a:pt x="80744" y="87333"/>
                  </a:lnTo>
                  <a:lnTo>
                    <a:pt x="120000" y="77077"/>
                  </a:lnTo>
                  <a:lnTo>
                    <a:pt x="120000" y="10261"/>
                  </a:lnTo>
                  <a:lnTo>
                    <a:pt x="80744"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517" name="Shape 517"/>
            <p:cNvSpPr/>
            <p:nvPr/>
          </p:nvSpPr>
          <p:spPr>
            <a:xfrm>
              <a:off x="346763" y="89167"/>
              <a:ext cx="248043" cy="540311"/>
            </a:xfrm>
            <a:custGeom>
              <a:pathLst>
                <a:path extrusionOk="0" h="120000" w="120000">
                  <a:moveTo>
                    <a:pt x="0" y="120000"/>
                  </a:moveTo>
                  <a:lnTo>
                    <a:pt x="120000" y="88250"/>
                  </a:lnTo>
                  <a:lnTo>
                    <a:pt x="120000" y="11944"/>
                  </a:lnTo>
                  <a:lnTo>
                    <a:pt x="74977" y="0"/>
                  </a:lnTo>
                  <a:lnTo>
                    <a:pt x="74977" y="76305"/>
                  </a:lnTo>
                  <a:lnTo>
                    <a:pt x="0" y="96111"/>
                  </a:lnTo>
                  <a:lnTo>
                    <a:pt x="0" y="12000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518" name="Shape 518"/>
          <p:cNvSpPr/>
          <p:nvPr/>
        </p:nvSpPr>
        <p:spPr>
          <a:xfrm>
            <a:off x="544451" y="4851855"/>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sp>
        <p:nvSpPr>
          <p:cNvPr id="519" name="Shape 519"/>
          <p:cNvSpPr txBox="1"/>
          <p:nvPr>
            <p:ph idx="12" type="sldNum"/>
          </p:nvPr>
        </p:nvSpPr>
        <p:spPr>
          <a:xfrm>
            <a:off x="8796338" y="4854593"/>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w/title &amp; Sub- 1 Column + Pic">
  <p:cSld name="Body w/title &amp; Sub- 1 Column + Pic">
    <p:spTree>
      <p:nvGrpSpPr>
        <p:cNvPr id="520" name="Shape 520"/>
        <p:cNvGrpSpPr/>
        <p:nvPr/>
      </p:nvGrpSpPr>
      <p:grpSpPr>
        <a:xfrm>
          <a:off x="0" y="0"/>
          <a:ext cx="0" cy="0"/>
          <a:chOff x="0" y="0"/>
          <a:chExt cx="0" cy="0"/>
        </a:xfrm>
      </p:grpSpPr>
      <p:pic>
        <p:nvPicPr>
          <p:cNvPr descr="image18.jpg" id="521" name="Shape 521"/>
          <p:cNvPicPr preferRelativeResize="0"/>
          <p:nvPr/>
        </p:nvPicPr>
        <p:blipFill rotWithShape="1">
          <a:blip r:embed="rId2">
            <a:alphaModFix amt="34000"/>
          </a:blip>
          <a:srcRect b="0" l="0" r="0" t="0"/>
          <a:stretch/>
        </p:blipFill>
        <p:spPr>
          <a:xfrm>
            <a:off x="0" y="0"/>
            <a:ext cx="9144001" cy="5143500"/>
          </a:xfrm>
          <a:prstGeom prst="rect">
            <a:avLst/>
          </a:prstGeom>
          <a:noFill/>
          <a:ln>
            <a:noFill/>
          </a:ln>
        </p:spPr>
      </p:pic>
      <p:sp>
        <p:nvSpPr>
          <p:cNvPr id="522" name="Shape 522"/>
          <p:cNvSpPr/>
          <p:nvPr/>
        </p:nvSpPr>
        <p:spPr>
          <a:xfrm>
            <a:off x="440690" y="293915"/>
            <a:ext cx="8258810" cy="4430487"/>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523" name="Shape 523"/>
          <p:cNvSpPr/>
          <p:nvPr/>
        </p:nvSpPr>
        <p:spPr>
          <a:xfrm flipH="1">
            <a:off x="390523" y="0"/>
            <a:ext cx="50165" cy="5143501"/>
          </a:xfrm>
          <a:prstGeom prst="rect">
            <a:avLst/>
          </a:prstGeom>
          <a:solidFill>
            <a:srgbClr val="F2F2F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sp>
        <p:nvSpPr>
          <p:cNvPr id="524" name="Shape 524"/>
          <p:cNvSpPr/>
          <p:nvPr/>
        </p:nvSpPr>
        <p:spPr>
          <a:xfrm flipH="1">
            <a:off x="390523" y="293840"/>
            <a:ext cx="50164" cy="959675"/>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000"/>
              <a:buFont typeface="Verdana"/>
              <a:buNone/>
            </a:pPr>
            <a:r>
              <a:t/>
            </a:r>
            <a:endParaRPr b="0" i="0" sz="1000" u="none" cap="none" strike="noStrike">
              <a:solidFill>
                <a:srgbClr val="FFFFFF"/>
              </a:solidFill>
              <a:latin typeface="Verdana"/>
              <a:ea typeface="Verdana"/>
              <a:cs typeface="Verdana"/>
              <a:sym typeface="Verdana"/>
            </a:endParaRPr>
          </a:p>
        </p:txBody>
      </p:sp>
      <p:sp>
        <p:nvSpPr>
          <p:cNvPr id="525" name="Shape 525"/>
          <p:cNvSpPr txBox="1"/>
          <p:nvPr>
            <p:ph type="title"/>
          </p:nvPr>
        </p:nvSpPr>
        <p:spPr>
          <a:xfrm>
            <a:off x="544451" y="293840"/>
            <a:ext cx="8155049" cy="556150"/>
          </a:xfrm>
          <a:prstGeom prst="rect">
            <a:avLst/>
          </a:prstGeom>
          <a:noFill/>
          <a:ln>
            <a:noFill/>
          </a:ln>
        </p:spPr>
        <p:txBody>
          <a:bodyPr anchorCtr="0" anchor="t" bIns="34275" lIns="34275" spcFirstLastPara="1" rIns="34275" wrap="square" tIns="34275"/>
          <a:lstStyle>
            <a:lvl1pPr indent="0" lvl="0" marL="0" marR="0" rtl="0" algn="l">
              <a:lnSpc>
                <a:spcPct val="100000"/>
              </a:lnSpc>
              <a:spcBef>
                <a:spcPts val="700"/>
              </a:spcBef>
              <a:spcAft>
                <a:spcPts val="0"/>
              </a:spcAft>
              <a:buClr>
                <a:srgbClr val="000000"/>
              </a:buClr>
              <a:buSzPts val="2800"/>
              <a:buFont typeface="Tahoma"/>
              <a:buNone/>
              <a:defRPr b="1" i="0" sz="2800" u="none" cap="none" strike="noStrike">
                <a:solidFill>
                  <a:srgbClr val="000000"/>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526" name="Shape 526"/>
          <p:cNvSpPr txBox="1"/>
          <p:nvPr>
            <p:ph idx="1" type="body"/>
          </p:nvPr>
        </p:nvSpPr>
        <p:spPr>
          <a:xfrm>
            <a:off x="544451" y="1547355"/>
            <a:ext cx="3929063" cy="3051633"/>
          </a:xfrm>
          <a:prstGeom prst="rect">
            <a:avLst/>
          </a:prstGeom>
          <a:noFill/>
          <a:ln>
            <a:noFill/>
          </a:ln>
        </p:spPr>
        <p:txBody>
          <a:bodyPr anchorCtr="0" anchor="t" bIns="34275" lIns="34275" spcFirstLastPara="1" rIns="34275" wrap="square" tIns="34275"/>
          <a:lstStyle>
            <a:lvl1pPr indent="-342900" lvl="0" marL="4572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1pPr>
            <a:lvl2pPr indent="-342900" lvl="1" marL="9144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2pPr>
            <a:lvl3pPr indent="-342900" lvl="2" marL="13716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3pPr>
            <a:lvl4pPr indent="-342900" lvl="3" marL="18288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4pPr>
            <a:lvl5pPr indent="-342900" lvl="4" marL="2286000" marR="0" rtl="0" algn="l">
              <a:lnSpc>
                <a:spcPct val="90000"/>
              </a:lnSpc>
              <a:spcBef>
                <a:spcPts val="600"/>
              </a:spcBef>
              <a:spcAft>
                <a:spcPts val="0"/>
              </a:spcAft>
              <a:buClr>
                <a:srgbClr val="44546A"/>
              </a:buClr>
              <a:buSzPts val="1800"/>
              <a:buFont typeface="Noto Sans Symbols"/>
              <a:buChar char="▪"/>
              <a:defRPr b="0" i="0" sz="1800" u="none" cap="none" strike="noStrike">
                <a:solidFill>
                  <a:srgbClr val="44546A"/>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grpSp>
        <p:nvGrpSpPr>
          <p:cNvPr id="527" name="Shape 527"/>
          <p:cNvGrpSpPr/>
          <p:nvPr/>
        </p:nvGrpSpPr>
        <p:grpSpPr>
          <a:xfrm>
            <a:off x="8476447" y="4797397"/>
            <a:ext cx="223053" cy="236055"/>
            <a:chOff x="0" y="0"/>
            <a:chExt cx="594806" cy="629478"/>
          </a:xfrm>
        </p:grpSpPr>
        <p:sp>
          <p:nvSpPr>
            <p:cNvPr id="528" name="Shape 528"/>
            <p:cNvSpPr/>
            <p:nvPr/>
          </p:nvSpPr>
          <p:spPr>
            <a:xfrm>
              <a:off x="0" y="0"/>
              <a:ext cx="247689" cy="539957"/>
            </a:xfrm>
            <a:custGeom>
              <a:pathLst>
                <a:path extrusionOk="0" h="120000" w="120000">
                  <a:moveTo>
                    <a:pt x="120000" y="0"/>
                  </a:moveTo>
                  <a:lnTo>
                    <a:pt x="0" y="31766"/>
                  </a:lnTo>
                  <a:lnTo>
                    <a:pt x="0" y="108044"/>
                  </a:lnTo>
                  <a:lnTo>
                    <a:pt x="45083" y="120000"/>
                  </a:lnTo>
                  <a:lnTo>
                    <a:pt x="45083" y="43722"/>
                  </a:lnTo>
                  <a:lnTo>
                    <a:pt x="120000" y="23905"/>
                  </a:lnTo>
                  <a:lnTo>
                    <a:pt x="120000"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529" name="Shape 529"/>
            <p:cNvSpPr/>
            <p:nvPr/>
          </p:nvSpPr>
          <p:spPr>
            <a:xfrm>
              <a:off x="154628" y="0"/>
              <a:ext cx="285550" cy="629124"/>
            </a:xfrm>
            <a:custGeom>
              <a:pathLst>
                <a:path extrusionOk="0" h="120000" w="120000">
                  <a:moveTo>
                    <a:pt x="80744" y="0"/>
                  </a:moveTo>
                  <a:lnTo>
                    <a:pt x="80744" y="52105"/>
                  </a:lnTo>
                  <a:lnTo>
                    <a:pt x="39105" y="52105"/>
                  </a:lnTo>
                  <a:lnTo>
                    <a:pt x="39105" y="32733"/>
                  </a:lnTo>
                  <a:lnTo>
                    <a:pt x="0" y="42994"/>
                  </a:lnTo>
                  <a:lnTo>
                    <a:pt x="0" y="109738"/>
                  </a:lnTo>
                  <a:lnTo>
                    <a:pt x="39105" y="120000"/>
                  </a:lnTo>
                  <a:lnTo>
                    <a:pt x="39105" y="68033"/>
                  </a:lnTo>
                  <a:lnTo>
                    <a:pt x="80744" y="68033"/>
                  </a:lnTo>
                  <a:lnTo>
                    <a:pt x="80744" y="87333"/>
                  </a:lnTo>
                  <a:lnTo>
                    <a:pt x="120000" y="77077"/>
                  </a:lnTo>
                  <a:lnTo>
                    <a:pt x="120000" y="10261"/>
                  </a:lnTo>
                  <a:lnTo>
                    <a:pt x="80744" y="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530" name="Shape 530"/>
            <p:cNvSpPr/>
            <p:nvPr/>
          </p:nvSpPr>
          <p:spPr>
            <a:xfrm>
              <a:off x="346763" y="89167"/>
              <a:ext cx="248043" cy="540311"/>
            </a:xfrm>
            <a:custGeom>
              <a:pathLst>
                <a:path extrusionOk="0" h="120000" w="120000">
                  <a:moveTo>
                    <a:pt x="0" y="120000"/>
                  </a:moveTo>
                  <a:lnTo>
                    <a:pt x="120000" y="88250"/>
                  </a:lnTo>
                  <a:lnTo>
                    <a:pt x="120000" y="11944"/>
                  </a:lnTo>
                  <a:lnTo>
                    <a:pt x="74977" y="0"/>
                  </a:lnTo>
                  <a:lnTo>
                    <a:pt x="74977" y="76305"/>
                  </a:lnTo>
                  <a:lnTo>
                    <a:pt x="0" y="96111"/>
                  </a:lnTo>
                  <a:lnTo>
                    <a:pt x="0" y="120000"/>
                  </a:lnTo>
                  <a:close/>
                </a:path>
              </a:pathLst>
            </a:custGeom>
            <a:solidFill>
              <a:srgbClr val="BFBFB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531" name="Shape 531"/>
          <p:cNvSpPr/>
          <p:nvPr/>
        </p:nvSpPr>
        <p:spPr>
          <a:xfrm>
            <a:off x="544451" y="4851855"/>
            <a:ext cx="1208842" cy="18192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AFABAB"/>
              </a:buClr>
              <a:buSzPts val="600"/>
              <a:buFont typeface="Verdana"/>
              <a:buNone/>
            </a:pPr>
            <a:r>
              <a:rPr b="0" i="0" lang="en" sz="600" u="none" cap="none" strike="noStrike">
                <a:solidFill>
                  <a:srgbClr val="AFABAB"/>
                </a:solidFill>
                <a:latin typeface="Verdana"/>
                <a:ea typeface="Verdana"/>
                <a:cs typeface="Verdana"/>
                <a:sym typeface="Verdana"/>
              </a:rPr>
              <a:t>Copyright © 2017 HashiCorp</a:t>
            </a:r>
            <a:endParaRPr sz="500"/>
          </a:p>
        </p:txBody>
      </p:sp>
      <p:sp>
        <p:nvSpPr>
          <p:cNvPr id="532" name="Shape 532"/>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lvl1pPr indent="0" lvl="0"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1pPr>
            <a:lvl2pPr indent="0" lvl="1"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2pPr>
            <a:lvl3pPr indent="0" lvl="2"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3pPr>
            <a:lvl4pPr indent="0" lvl="3"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4pPr>
            <a:lvl5pPr indent="0" lvl="4"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5pPr>
            <a:lvl6pPr indent="0" lvl="5"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6pPr>
            <a:lvl7pPr indent="0" lvl="6"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7pPr>
            <a:lvl8pPr indent="0" lvl="7"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8pPr>
            <a:lvl9pPr indent="0" lvl="8" marL="0" marR="0" rtl="0" algn="r">
              <a:lnSpc>
                <a:spcPct val="100000"/>
              </a:lnSpc>
              <a:spcBef>
                <a:spcPts val="0"/>
              </a:spcBef>
              <a:spcAft>
                <a:spcPts val="0"/>
              </a:spcAft>
              <a:buClr>
                <a:srgbClr val="AFABAB"/>
              </a:buClr>
              <a:buSzPts val="600"/>
              <a:buFont typeface="Verdana"/>
              <a:buNone/>
              <a:defRPr b="0" i="0" sz="600" u="none" cap="none" strike="noStrike">
                <a:solidFill>
                  <a:srgbClr val="AFABAB"/>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1200">
              <a:solidFill>
                <a:srgbClr val="000000"/>
              </a:solidFill>
            </a:endParaRPr>
          </a:p>
        </p:txBody>
      </p:sp>
      <p:sp>
        <p:nvSpPr>
          <p:cNvPr id="533" name="Shape 533"/>
          <p:cNvSpPr txBox="1"/>
          <p:nvPr>
            <p:ph idx="2" type="body"/>
          </p:nvPr>
        </p:nvSpPr>
        <p:spPr>
          <a:xfrm>
            <a:off x="544451" y="769938"/>
            <a:ext cx="8155049" cy="420440"/>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534" name="Shape 534"/>
          <p:cNvSpPr/>
          <p:nvPr>
            <p:ph idx="3" type="pic"/>
          </p:nvPr>
        </p:nvSpPr>
        <p:spPr>
          <a:xfrm>
            <a:off x="4730751" y="1547355"/>
            <a:ext cx="3970338" cy="3034216"/>
          </a:xfrm>
          <a:prstGeom prst="rect">
            <a:avLst/>
          </a:prstGeom>
          <a:noFill/>
          <a:ln>
            <a:noFill/>
          </a:ln>
        </p:spPr>
        <p:txBody>
          <a:bodyPr anchorCtr="0" anchor="t" bIns="34275" lIns="34275" spcFirstLastPara="1" rIns="34275" wrap="square" tIns="34275"/>
          <a:lstStyle>
            <a:lvl1pPr indent="-228600" lvl="0" marL="228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266700" lvl="1" marL="431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317500" lvl="2" marL="66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355600" lvl="3" marL="863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355600" lvl="4" marL="1041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355600" lvl="5" marL="12065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355600" lvl="6" marL="13843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355600" lvl="7" marL="1549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355600" lvl="8" marL="172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eature Slide - Terraform ">
  <p:cSld name="Feature Slide - Terraform ">
    <p:spTree>
      <p:nvGrpSpPr>
        <p:cNvPr id="535" name="Shape 535"/>
        <p:cNvGrpSpPr/>
        <p:nvPr/>
      </p:nvGrpSpPr>
      <p:grpSpPr>
        <a:xfrm>
          <a:off x="0" y="0"/>
          <a:ext cx="0" cy="0"/>
          <a:chOff x="0" y="0"/>
          <a:chExt cx="0" cy="0"/>
        </a:xfrm>
      </p:grpSpPr>
      <p:pic>
        <p:nvPicPr>
          <p:cNvPr descr="image5.png" id="536" name="Shape 536"/>
          <p:cNvPicPr preferRelativeResize="0"/>
          <p:nvPr/>
        </p:nvPicPr>
        <p:blipFill rotWithShape="1">
          <a:blip r:embed="rId2">
            <a:alphaModFix/>
          </a:blip>
          <a:srcRect b="961" l="330" r="0" t="0"/>
          <a:stretch/>
        </p:blipFill>
        <p:spPr>
          <a:xfrm>
            <a:off x="142" y="945"/>
            <a:ext cx="2952617" cy="5143423"/>
          </a:xfrm>
          <a:prstGeom prst="rect">
            <a:avLst/>
          </a:prstGeom>
          <a:noFill/>
          <a:ln>
            <a:noFill/>
          </a:ln>
        </p:spPr>
      </p:pic>
      <p:sp>
        <p:nvSpPr>
          <p:cNvPr id="537" name="Shape 537"/>
          <p:cNvSpPr/>
          <p:nvPr/>
        </p:nvSpPr>
        <p:spPr>
          <a:xfrm>
            <a:off x="876300" y="4822195"/>
            <a:ext cx="1616808" cy="10477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FABAB"/>
              </a:buClr>
              <a:buSzPts val="700"/>
              <a:buFont typeface="Verdana"/>
              <a:buNone/>
            </a:pPr>
            <a:r>
              <a:rPr b="0" i="0" lang="en" sz="700" u="none" cap="none" strike="noStrike">
                <a:solidFill>
                  <a:srgbClr val="AFABAB"/>
                </a:solidFill>
                <a:latin typeface="Verdana"/>
                <a:ea typeface="Verdana"/>
                <a:cs typeface="Verdana"/>
                <a:sym typeface="Verdana"/>
              </a:rPr>
              <a:t>Copyright © 2017 HashiCorp</a:t>
            </a:r>
            <a:endParaRPr sz="500"/>
          </a:p>
        </p:txBody>
      </p:sp>
      <p:sp>
        <p:nvSpPr>
          <p:cNvPr id="538" name="Shape 538"/>
          <p:cNvSpPr/>
          <p:nvPr/>
        </p:nvSpPr>
        <p:spPr>
          <a:xfrm>
            <a:off x="0" y="-3481"/>
            <a:ext cx="9144000" cy="1155701"/>
          </a:xfrm>
          <a:prstGeom prst="rect">
            <a:avLst/>
          </a:prstGeom>
          <a:solidFill>
            <a:srgbClr val="FFFFFF"/>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539" name="Shape 539"/>
          <p:cNvGrpSpPr/>
          <p:nvPr/>
        </p:nvGrpSpPr>
        <p:grpSpPr>
          <a:xfrm>
            <a:off x="188557" y="172501"/>
            <a:ext cx="705124" cy="803736"/>
            <a:chOff x="-1" y="-1"/>
            <a:chExt cx="1880330" cy="2143295"/>
          </a:xfrm>
        </p:grpSpPr>
        <p:sp>
          <p:nvSpPr>
            <p:cNvPr id="540" name="Shape 540"/>
            <p:cNvSpPr/>
            <p:nvPr/>
          </p:nvSpPr>
          <p:spPr>
            <a:xfrm>
              <a:off x="649270" y="379322"/>
              <a:ext cx="581786" cy="1012307"/>
            </a:xfrm>
            <a:custGeom>
              <a:pathLst>
                <a:path extrusionOk="0" h="120000" w="120000">
                  <a:moveTo>
                    <a:pt x="0" y="0"/>
                  </a:moveTo>
                  <a:lnTo>
                    <a:pt x="120000" y="40000"/>
                  </a:lnTo>
                  <a:lnTo>
                    <a:pt x="120000" y="120000"/>
                  </a:lnTo>
                  <a:lnTo>
                    <a:pt x="0" y="80000"/>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541" name="Shape 541"/>
            <p:cNvSpPr/>
            <p:nvPr/>
          </p:nvSpPr>
          <p:spPr>
            <a:xfrm>
              <a:off x="1293889" y="379322"/>
              <a:ext cx="586440" cy="1012307"/>
            </a:xfrm>
            <a:custGeom>
              <a:pathLst>
                <a:path extrusionOk="0" h="120000" w="120000">
                  <a:moveTo>
                    <a:pt x="0" y="40000"/>
                  </a:moveTo>
                  <a:lnTo>
                    <a:pt x="0" y="120000"/>
                  </a:lnTo>
                  <a:lnTo>
                    <a:pt x="120000" y="80000"/>
                  </a:lnTo>
                  <a:lnTo>
                    <a:pt x="120000" y="0"/>
                  </a:lnTo>
                  <a:lnTo>
                    <a:pt x="0" y="40000"/>
                  </a:lnTo>
                  <a:close/>
                </a:path>
              </a:pathLst>
            </a:custGeom>
            <a:solidFill>
              <a:srgbClr val="4040B2"/>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542" name="Shape 542"/>
            <p:cNvSpPr/>
            <p:nvPr/>
          </p:nvSpPr>
          <p:spPr>
            <a:xfrm>
              <a:off x="-1" y="-1"/>
              <a:ext cx="584114" cy="1016962"/>
            </a:xfrm>
            <a:custGeom>
              <a:pathLst>
                <a:path extrusionOk="0" h="120000" w="120000">
                  <a:moveTo>
                    <a:pt x="0" y="0"/>
                  </a:moveTo>
                  <a:lnTo>
                    <a:pt x="0" y="79911"/>
                  </a:lnTo>
                  <a:lnTo>
                    <a:pt x="120000" y="120000"/>
                  </a:lnTo>
                  <a:lnTo>
                    <a:pt x="120000" y="40088"/>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543" name="Shape 543"/>
            <p:cNvSpPr/>
            <p:nvPr/>
          </p:nvSpPr>
          <p:spPr>
            <a:xfrm>
              <a:off x="649270" y="1128661"/>
              <a:ext cx="581786" cy="1014633"/>
            </a:xfrm>
            <a:custGeom>
              <a:pathLst>
                <a:path extrusionOk="0" h="120000" w="120000">
                  <a:moveTo>
                    <a:pt x="0" y="80094"/>
                  </a:moveTo>
                  <a:lnTo>
                    <a:pt x="120000" y="120000"/>
                  </a:lnTo>
                  <a:lnTo>
                    <a:pt x="120000" y="40183"/>
                  </a:lnTo>
                  <a:lnTo>
                    <a:pt x="0" y="0"/>
                  </a:lnTo>
                  <a:lnTo>
                    <a:pt x="0" y="80094"/>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sp>
        <p:nvSpPr>
          <p:cNvPr id="544" name="Shape 544"/>
          <p:cNvSpPr txBox="1"/>
          <p:nvPr>
            <p:ph type="title"/>
          </p:nvPr>
        </p:nvSpPr>
        <p:spPr>
          <a:xfrm>
            <a:off x="1321388" y="301310"/>
            <a:ext cx="5762625" cy="546119"/>
          </a:xfrm>
          <a:prstGeom prst="rect">
            <a:avLst/>
          </a:prstGeom>
          <a:noFill/>
          <a:ln>
            <a:noFill/>
          </a:ln>
        </p:spPr>
        <p:txBody>
          <a:bodyPr anchorCtr="0" anchor="ctr" bIns="34275" lIns="34275" spcFirstLastPara="1" rIns="34275" wrap="square" tIns="34275"/>
          <a:lstStyle>
            <a:lvl1pPr indent="0" lvl="0" marL="0" marR="0" rtl="0" algn="l">
              <a:lnSpc>
                <a:spcPct val="90000"/>
              </a:lnSpc>
              <a:spcBef>
                <a:spcPts val="900"/>
              </a:spcBef>
              <a:spcAft>
                <a:spcPts val="0"/>
              </a:spcAft>
              <a:buClr>
                <a:srgbClr val="000000"/>
              </a:buClr>
              <a:buSzPts val="3200"/>
              <a:buFont typeface="Tahoma"/>
              <a:buNone/>
              <a:defRPr b="1" i="0" sz="3200" u="none" cap="none" strike="noStrike">
                <a:solidFill>
                  <a:srgbClr val="000000"/>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545" name="Shape 545"/>
          <p:cNvSpPr txBox="1"/>
          <p:nvPr>
            <p:ph idx="12" type="sldNum"/>
          </p:nvPr>
        </p:nvSpPr>
        <p:spPr>
          <a:xfrm>
            <a:off x="4419600" y="4628674"/>
            <a:ext cx="2133600" cy="277178"/>
          </a:xfrm>
          <a:prstGeom prst="rect">
            <a:avLst/>
          </a:prstGeom>
          <a:noFill/>
          <a:ln>
            <a:noFill/>
          </a:ln>
        </p:spPr>
        <p:txBody>
          <a:bodyPr anchorCtr="0" anchor="ctr" bIns="45725" lIns="45725" spcFirstLastPara="1" rIns="45725" wrap="square" tIns="45725">
            <a:noAutofit/>
          </a:bodyPr>
          <a:lstStyle>
            <a:lvl1pPr indent="0" lvl="0"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theme" Target="../theme/theme1.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457200" y="69056"/>
            <a:ext cx="8229600" cy="1131094"/>
          </a:xfrm>
          <a:prstGeom prst="rect">
            <a:avLst/>
          </a:prstGeom>
          <a:noFill/>
          <a:ln>
            <a:noFill/>
          </a:ln>
        </p:spPr>
        <p:txBody>
          <a:bodyPr anchorCtr="0" anchor="ctr" bIns="34275" lIns="34275" spcFirstLastPara="1" rIns="34275" wrap="square" tIns="34275"/>
          <a:lstStyle>
            <a:lvl1pPr indent="0" lvl="0"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1pPr>
            <a:lvl2pPr indent="0" lvl="1" marL="0" marR="0" rtl="0" algn="l">
              <a:lnSpc>
                <a:spcPct val="90000"/>
              </a:lnSpc>
              <a:spcBef>
                <a:spcPts val="0"/>
              </a:spcBef>
              <a:spcAft>
                <a:spcPts val="0"/>
              </a:spcAft>
              <a:buClr>
                <a:srgbClr val="000000"/>
              </a:buClr>
              <a:buSzPts val="4400"/>
              <a:buFont typeface="Tahoma"/>
              <a:buNone/>
              <a:defRPr b="1" i="0" sz="4400" u="none" cap="none" strike="noStrike">
                <a:solidFill>
                  <a:srgbClr val="000000"/>
                </a:solidFill>
                <a:latin typeface="Tahoma"/>
                <a:ea typeface="Tahoma"/>
                <a:cs typeface="Tahoma"/>
                <a:sym typeface="Tahoma"/>
              </a:defRPr>
            </a:lvl2pPr>
            <a:lvl3pPr indent="-495300" lvl="2" marL="4953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3pPr>
            <a:lvl4pPr indent="-558800" lvl="3"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4pPr>
            <a:lvl5pPr indent="-558800" lvl="4"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5pPr>
            <a:lvl6pPr indent="-558800" lvl="5"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6pPr>
            <a:lvl7pPr indent="-558800" lvl="6"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7pPr>
            <a:lvl8pPr indent="-558800" lvl="7"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8pPr>
            <a:lvl9pPr indent="-558800" lvl="8" marL="558800" marR="0" rtl="0" algn="l">
              <a:lnSpc>
                <a:spcPct val="90000"/>
              </a:lnSpc>
              <a:spcBef>
                <a:spcPts val="0"/>
              </a:spcBef>
              <a:spcAft>
                <a:spcPts val="0"/>
              </a:spcAft>
              <a:buClr>
                <a:srgbClr val="000000"/>
              </a:buClr>
              <a:buSzPts val="4400"/>
              <a:buFont typeface="Tahoma"/>
              <a:buChar char="•"/>
              <a:defRPr b="1" i="0" sz="4400" u="none" cap="none" strike="noStrike">
                <a:solidFill>
                  <a:srgbClr val="000000"/>
                </a:solidFill>
                <a:latin typeface="Tahoma"/>
                <a:ea typeface="Tahoma"/>
                <a:cs typeface="Tahoma"/>
                <a:sym typeface="Tahoma"/>
              </a:defRPr>
            </a:lvl9pPr>
          </a:lstStyle>
          <a:p/>
        </p:txBody>
      </p:sp>
      <p:sp>
        <p:nvSpPr>
          <p:cNvPr id="52" name="Shape 52"/>
          <p:cNvSpPr txBox="1"/>
          <p:nvPr>
            <p:ph idx="1" type="body"/>
          </p:nvPr>
        </p:nvSpPr>
        <p:spPr>
          <a:xfrm>
            <a:off x="457200" y="1200150"/>
            <a:ext cx="8229600" cy="3943350"/>
          </a:xfrm>
          <a:prstGeom prst="rect">
            <a:avLst/>
          </a:prstGeom>
          <a:noFill/>
          <a:ln>
            <a:noFill/>
          </a:ln>
        </p:spPr>
        <p:txBody>
          <a:bodyPr anchorCtr="0" anchor="t" bIns="34275" lIns="34275" spcFirstLastPara="1" rIns="34275" wrap="square" tIns="34275"/>
          <a:lstStyle>
            <a:lvl1pPr indent="-406400" lvl="0" marL="457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1pPr>
            <a:lvl2pPr indent="-406400" lvl="1" marL="914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2pPr>
            <a:lvl3pPr indent="-406400" lvl="2" marL="1371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3pPr>
            <a:lvl4pPr indent="-406400" lvl="3" marL="1828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4pPr>
            <a:lvl5pPr indent="-406400" lvl="4" marL="22860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5pPr>
            <a:lvl6pPr indent="-406400" lvl="5" marL="27432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6pPr>
            <a:lvl7pPr indent="-406400" lvl="6" marL="32004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7pPr>
            <a:lvl8pPr indent="-406400" lvl="7" marL="36576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8pPr>
            <a:lvl9pPr indent="-406400" lvl="8" marL="4114800" marR="0" rtl="0" algn="l">
              <a:lnSpc>
                <a:spcPct val="90000"/>
              </a:lnSpc>
              <a:spcBef>
                <a:spcPts val="1000"/>
              </a:spcBef>
              <a:spcAft>
                <a:spcPts val="0"/>
              </a:spcAft>
              <a:buClr>
                <a:srgbClr val="000000"/>
              </a:buClr>
              <a:buSzPts val="2800"/>
              <a:buFont typeface="Arial"/>
              <a:buChar char="•"/>
              <a:defRPr b="0" i="0" sz="2800" u="none" cap="none" strike="noStrike">
                <a:solidFill>
                  <a:srgbClr val="000000"/>
                </a:solidFill>
                <a:latin typeface="Verdana"/>
                <a:ea typeface="Verdana"/>
                <a:cs typeface="Verdana"/>
                <a:sym typeface="Verdana"/>
              </a:defRPr>
            </a:lvl9pPr>
          </a:lstStyle>
          <a:p/>
        </p:txBody>
      </p:sp>
      <p:sp>
        <p:nvSpPr>
          <p:cNvPr id="53" name="Shape 53"/>
          <p:cNvSpPr txBox="1"/>
          <p:nvPr>
            <p:ph idx="12" type="sldNum"/>
          </p:nvPr>
        </p:nvSpPr>
        <p:spPr>
          <a:xfrm>
            <a:off x="4419600" y="4628674"/>
            <a:ext cx="2133600" cy="277178"/>
          </a:xfrm>
          <a:prstGeom prst="rect">
            <a:avLst/>
          </a:prstGeom>
          <a:noFill/>
          <a:ln>
            <a:noFill/>
          </a:ln>
        </p:spPr>
        <p:txBody>
          <a:bodyPr anchorCtr="0" anchor="ctr" bIns="45725" lIns="45725" spcFirstLastPara="1" rIns="45725" wrap="square" tIns="45725">
            <a:noAutofit/>
          </a:bodyPr>
          <a:lstStyle>
            <a:lvl1pPr indent="0" lvl="0"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1pPr>
            <a:lvl2pPr indent="0" lvl="1"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2pPr>
            <a:lvl3pPr indent="0" lvl="2"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3pPr>
            <a:lvl4pPr indent="0" lvl="3"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4pPr>
            <a:lvl5pPr indent="0" lvl="4"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5pPr>
            <a:lvl6pPr indent="0" lvl="5"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6pPr>
            <a:lvl7pPr indent="0" lvl="6"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7pPr>
            <a:lvl8pPr indent="0" lvl="7"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8pPr>
            <a:lvl9pPr indent="0" lvl="8" marL="0" marR="0" rtl="0" algn="r">
              <a:lnSpc>
                <a:spcPct val="100000"/>
              </a:lnSpc>
              <a:spcBef>
                <a:spcPts val="0"/>
              </a:spcBef>
              <a:spcAft>
                <a:spcPts val="0"/>
              </a:spcAft>
              <a:buClr>
                <a:srgbClr val="000000"/>
              </a:buClr>
              <a:buSzPts val="1200"/>
              <a:buFont typeface="Verdana"/>
              <a:buNone/>
              <a:defRPr b="0" i="0" sz="1200" u="none" cap="none" strike="noStrike">
                <a:solidFill>
                  <a:srgbClr val="000000"/>
                </a:solidFill>
                <a:latin typeface="Verdana"/>
                <a:ea typeface="Verdana"/>
                <a:cs typeface="Verdana"/>
                <a:sym typeface="Verdana"/>
              </a:defRPr>
            </a:lvl9pPr>
          </a:lstStyle>
          <a:p>
            <a:pPr indent="0" lvl="0" mar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41.png"/><Relationship Id="rId6" Type="http://schemas.openxmlformats.org/officeDocument/2006/relationships/hyperlink" Target="http://registry.terraform.i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41.png"/><Relationship Id="rId5" Type="http://schemas.openxmlformats.org/officeDocument/2006/relationships/hyperlink" Target="http://registry.terraform.io" TargetMode="External"/><Relationship Id="rId6"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hyperlink" Target="http://cloudscale.ch"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9.jpg"/><Relationship Id="rId4"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xml"/><Relationship Id="rId3"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8.xml"/><Relationship Id="rId3"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3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31.jpg"/><Relationship Id="rId4" Type="http://schemas.openxmlformats.org/officeDocument/2006/relationships/image" Target="../media/image36.jpg"/><Relationship Id="rId5" Type="http://schemas.openxmlformats.org/officeDocument/2006/relationships/image" Target="../media/image34.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3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35.png"/><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Shape 550"/>
          <p:cNvSpPr txBox="1"/>
          <p:nvPr>
            <p:ph type="title"/>
          </p:nvPr>
        </p:nvSpPr>
        <p:spPr>
          <a:xfrm>
            <a:off x="876300" y="1971675"/>
            <a:ext cx="4324350" cy="1847850"/>
          </a:xfrm>
          <a:prstGeom prst="rect">
            <a:avLst/>
          </a:prstGeom>
          <a:noFill/>
          <a:ln>
            <a:noFill/>
          </a:ln>
        </p:spPr>
        <p:txBody>
          <a:bodyPr anchorCtr="0" anchor="b" bIns="45725" lIns="45725" spcFirstLastPara="1" rIns="45725" wrap="square" tIns="45725">
            <a:noAutofit/>
          </a:bodyPr>
          <a:lstStyle/>
          <a:p>
            <a:pPr indent="0" lvl="0" marL="0" marR="0" rtl="0" algn="l">
              <a:lnSpc>
                <a:spcPct val="90000"/>
              </a:lnSpc>
              <a:spcBef>
                <a:spcPts val="0"/>
              </a:spcBef>
              <a:spcAft>
                <a:spcPts val="0"/>
              </a:spcAft>
              <a:buClr>
                <a:srgbClr val="000000"/>
              </a:buClr>
              <a:buSzPts val="3200"/>
              <a:buFont typeface="Tahoma"/>
              <a:buNone/>
            </a:pPr>
            <a:r>
              <a:rPr i="0" lang="en" sz="3200" u="none" cap="none" strike="noStrike">
                <a:solidFill>
                  <a:srgbClr val="000000"/>
                </a:solidFill>
                <a:latin typeface="Titillium Web"/>
                <a:ea typeface="Titillium Web"/>
                <a:cs typeface="Titillium Web"/>
                <a:sym typeface="Titillium Web"/>
              </a:rPr>
              <a:t>Any Infrastructure. </a:t>
            </a:r>
            <a:endParaRPr i="0" sz="3200" u="none" cap="none" strike="noStrike">
              <a:solidFill>
                <a:srgbClr val="000000"/>
              </a:solidFill>
              <a:latin typeface="Titillium Web"/>
              <a:ea typeface="Titillium Web"/>
              <a:cs typeface="Titillium Web"/>
              <a:sym typeface="Titillium Web"/>
            </a:endParaRPr>
          </a:p>
          <a:p>
            <a:pPr indent="0" lvl="0" marL="0" marR="0" rtl="0" algn="l">
              <a:lnSpc>
                <a:spcPct val="90000"/>
              </a:lnSpc>
              <a:spcBef>
                <a:spcPts val="0"/>
              </a:spcBef>
              <a:spcAft>
                <a:spcPts val="0"/>
              </a:spcAft>
              <a:buClr>
                <a:srgbClr val="000000"/>
              </a:buClr>
              <a:buSzPts val="3200"/>
              <a:buFont typeface="Tahoma"/>
              <a:buNone/>
            </a:pPr>
            <a:r>
              <a:rPr i="0" lang="en" sz="3200" u="none" cap="none" strike="noStrike">
                <a:solidFill>
                  <a:srgbClr val="000000"/>
                </a:solidFill>
                <a:latin typeface="Titillium Web"/>
                <a:ea typeface="Titillium Web"/>
                <a:cs typeface="Titillium Web"/>
                <a:sym typeface="Titillium Web"/>
              </a:rPr>
              <a:t>Any Application. Anywhere.</a:t>
            </a:r>
            <a:endParaRPr sz="500">
              <a:latin typeface="Titillium Web"/>
              <a:ea typeface="Titillium Web"/>
              <a:cs typeface="Titillium Web"/>
              <a:sym typeface="Titillium Web"/>
            </a:endParaRPr>
          </a:p>
        </p:txBody>
      </p:sp>
      <p:sp>
        <p:nvSpPr>
          <p:cNvPr id="551" name="Shape 551"/>
          <p:cNvSpPr txBox="1"/>
          <p:nvPr>
            <p:ph idx="1" type="body"/>
          </p:nvPr>
        </p:nvSpPr>
        <p:spPr>
          <a:xfrm>
            <a:off x="876300" y="3905250"/>
            <a:ext cx="4324350" cy="89061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accent4"/>
              </a:buClr>
              <a:buSzPts val="1600"/>
              <a:buFont typeface="Arial"/>
              <a:buNone/>
            </a:pPr>
            <a:r>
              <a:rPr lang="en"/>
              <a:t>  </a:t>
            </a:r>
            <a:endParaRPr b="0" i="0" sz="1600" u="none" cap="none" strike="noStrike">
              <a:solidFill>
                <a:schemeClr val="accent4"/>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Shape 705"/>
          <p:cNvSpPr/>
          <p:nvPr/>
        </p:nvSpPr>
        <p:spPr>
          <a:xfrm>
            <a:off x="514640" y="1258832"/>
            <a:ext cx="2800350" cy="3429856"/>
          </a:xfrm>
          <a:prstGeom prst="rect">
            <a:avLst/>
          </a:prstGeom>
          <a:gradFill>
            <a:gsLst>
              <a:gs pos="0">
                <a:srgbClr val="FFFFFF">
                  <a:alpha val="43921"/>
                </a:srgbClr>
              </a:gs>
              <a:gs pos="100000">
                <a:srgbClr val="EEEEEE">
                  <a:alpha val="43921"/>
                </a:srgbClr>
              </a:gs>
            </a:gsLst>
            <a:lin ang="1620000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cxnSp>
        <p:nvCxnSpPr>
          <p:cNvPr id="706" name="Shape 706"/>
          <p:cNvCxnSpPr/>
          <p:nvPr/>
        </p:nvCxnSpPr>
        <p:spPr>
          <a:xfrm>
            <a:off x="6053150" y="3985733"/>
            <a:ext cx="1016755" cy="0"/>
          </a:xfrm>
          <a:prstGeom prst="straightConnector1">
            <a:avLst/>
          </a:prstGeom>
          <a:noFill/>
          <a:ln cap="flat" cmpd="sng" w="25400">
            <a:solidFill>
              <a:srgbClr val="000000">
                <a:alpha val="33725"/>
              </a:srgbClr>
            </a:solidFill>
            <a:prstDash val="solid"/>
            <a:miter lim="400000"/>
            <a:headEnd len="sm" w="sm" type="none"/>
            <a:tailEnd len="med" w="med" type="triangle"/>
          </a:ln>
        </p:spPr>
      </p:cxnSp>
      <p:sp>
        <p:nvSpPr>
          <p:cNvPr id="707" name="Shape 707"/>
          <p:cNvSpPr txBox="1"/>
          <p:nvPr>
            <p:ph idx="12" type="sldNum"/>
          </p:nvPr>
        </p:nvSpPr>
        <p:spPr>
          <a:xfrm>
            <a:off x="8796337"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708" name="Shape 708"/>
          <p:cNvSpPr/>
          <p:nvPr/>
        </p:nvSpPr>
        <p:spPr>
          <a:xfrm>
            <a:off x="3845657" y="3439001"/>
            <a:ext cx="1886862" cy="1093485"/>
          </a:xfrm>
          <a:custGeom>
            <a:pathLst>
              <a:path extrusionOk="0" h="120000" w="120000">
                <a:moveTo>
                  <a:pt x="120000" y="60088"/>
                </a:moveTo>
                <a:lnTo>
                  <a:pt x="59900" y="120000"/>
                </a:lnTo>
                <a:lnTo>
                  <a:pt x="0" y="60261"/>
                </a:lnTo>
                <a:lnTo>
                  <a:pt x="59900" y="0"/>
                </a:lnTo>
                <a:lnTo>
                  <a:pt x="120000" y="60088"/>
                </a:lnTo>
                <a:close/>
              </a:path>
            </a:pathLst>
          </a:custGeom>
          <a:solidFill>
            <a:schemeClr val="accent4">
              <a:alpha val="13725"/>
            </a:schemeClr>
          </a:solidFill>
          <a:ln cap="flat" cmpd="sng" w="63500">
            <a:solidFill>
              <a:schemeClr val="accent4">
                <a:alpha val="55686"/>
              </a:schemeClr>
            </a:solidFill>
            <a:prstDash val="solid"/>
            <a:miter lim="8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709" name="Shape 709"/>
          <p:cNvGrpSpPr/>
          <p:nvPr/>
        </p:nvGrpSpPr>
        <p:grpSpPr>
          <a:xfrm>
            <a:off x="4674513" y="3855102"/>
            <a:ext cx="229209" cy="261263"/>
            <a:chOff x="-1" y="-1"/>
            <a:chExt cx="611223" cy="696700"/>
          </a:xfrm>
        </p:grpSpPr>
        <p:sp>
          <p:nvSpPr>
            <p:cNvPr id="710" name="Shape 710"/>
            <p:cNvSpPr/>
            <p:nvPr/>
          </p:nvSpPr>
          <p:spPr>
            <a:xfrm>
              <a:off x="211052" y="123302"/>
              <a:ext cx="189117" cy="329061"/>
            </a:xfrm>
            <a:custGeom>
              <a:pathLst>
                <a:path extrusionOk="0" h="120000" w="120000">
                  <a:moveTo>
                    <a:pt x="0" y="0"/>
                  </a:moveTo>
                  <a:lnTo>
                    <a:pt x="120000" y="40000"/>
                  </a:lnTo>
                  <a:lnTo>
                    <a:pt x="120000" y="120000"/>
                  </a:lnTo>
                  <a:lnTo>
                    <a:pt x="0" y="80000"/>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711" name="Shape 711"/>
            <p:cNvSpPr/>
            <p:nvPr/>
          </p:nvSpPr>
          <p:spPr>
            <a:xfrm>
              <a:off x="420592" y="123302"/>
              <a:ext cx="190630" cy="329061"/>
            </a:xfrm>
            <a:custGeom>
              <a:pathLst>
                <a:path extrusionOk="0" h="120000" w="120000">
                  <a:moveTo>
                    <a:pt x="0" y="40000"/>
                  </a:moveTo>
                  <a:lnTo>
                    <a:pt x="0" y="120000"/>
                  </a:lnTo>
                  <a:lnTo>
                    <a:pt x="120000" y="80000"/>
                  </a:lnTo>
                  <a:lnTo>
                    <a:pt x="120000" y="0"/>
                  </a:lnTo>
                  <a:lnTo>
                    <a:pt x="0" y="40000"/>
                  </a:lnTo>
                  <a:close/>
                </a:path>
              </a:pathLst>
            </a:custGeom>
            <a:solidFill>
              <a:srgbClr val="4040B2"/>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712" name="Shape 712"/>
            <p:cNvSpPr/>
            <p:nvPr/>
          </p:nvSpPr>
          <p:spPr>
            <a:xfrm>
              <a:off x="-1" y="-1"/>
              <a:ext cx="189874" cy="330574"/>
            </a:xfrm>
            <a:custGeom>
              <a:pathLst>
                <a:path extrusionOk="0" h="120000" w="120000">
                  <a:moveTo>
                    <a:pt x="0" y="0"/>
                  </a:moveTo>
                  <a:lnTo>
                    <a:pt x="0" y="79911"/>
                  </a:lnTo>
                  <a:lnTo>
                    <a:pt x="120000" y="120000"/>
                  </a:lnTo>
                  <a:lnTo>
                    <a:pt x="120000" y="40088"/>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713" name="Shape 713"/>
            <p:cNvSpPr/>
            <p:nvPr/>
          </p:nvSpPr>
          <p:spPr>
            <a:xfrm>
              <a:off x="211052" y="366882"/>
              <a:ext cx="189117" cy="329817"/>
            </a:xfrm>
            <a:custGeom>
              <a:pathLst>
                <a:path extrusionOk="0" h="120000" w="120000">
                  <a:moveTo>
                    <a:pt x="0" y="80094"/>
                  </a:moveTo>
                  <a:lnTo>
                    <a:pt x="120000" y="120000"/>
                  </a:lnTo>
                  <a:lnTo>
                    <a:pt x="120000" y="40183"/>
                  </a:lnTo>
                  <a:lnTo>
                    <a:pt x="0" y="0"/>
                  </a:lnTo>
                  <a:lnTo>
                    <a:pt x="0" y="80094"/>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sp>
        <p:nvSpPr>
          <p:cNvPr id="714" name="Shape 714"/>
          <p:cNvSpPr/>
          <p:nvPr/>
        </p:nvSpPr>
        <p:spPr>
          <a:xfrm>
            <a:off x="328985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Core</a:t>
            </a:r>
            <a:endParaRPr sz="500">
              <a:latin typeface="Lato"/>
              <a:ea typeface="Lato"/>
              <a:cs typeface="Lato"/>
              <a:sym typeface="Lato"/>
            </a:endParaRPr>
          </a:p>
        </p:txBody>
      </p:sp>
      <p:sp>
        <p:nvSpPr>
          <p:cNvPr id="715" name="Shape 715"/>
          <p:cNvSpPr/>
          <p:nvPr/>
        </p:nvSpPr>
        <p:spPr>
          <a:xfrm>
            <a:off x="532922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Azure</a:t>
            </a:r>
            <a:endParaRPr sz="500">
              <a:latin typeface="Lato"/>
              <a:ea typeface="Lato"/>
              <a:cs typeface="Lato"/>
              <a:sym typeface="Lato"/>
            </a:endParaRPr>
          </a:p>
        </p:txBody>
      </p:sp>
      <p:sp>
        <p:nvSpPr>
          <p:cNvPr id="716" name="Shape 716"/>
          <p:cNvSpPr txBox="1"/>
          <p:nvPr/>
        </p:nvSpPr>
        <p:spPr>
          <a:xfrm>
            <a:off x="1423625" y="4282875"/>
            <a:ext cx="2226600" cy="196200"/>
          </a:xfrm>
          <a:prstGeom prst="rect">
            <a:avLst/>
          </a:prstGeom>
          <a:noFill/>
          <a:ln>
            <a:noFill/>
          </a:ln>
        </p:spPr>
        <p:txBody>
          <a:bodyPr anchorCtr="0" anchor="b" bIns="45725" lIns="45725" spcFirstLastPara="1" rIns="45725" wrap="square" tIns="45725">
            <a:noAutofit/>
          </a:bodyPr>
          <a:lstStyle/>
          <a:p>
            <a:pPr indent="0" lvl="0" marL="0" marR="0" rtl="0" algn="ctr">
              <a:lnSpc>
                <a:spcPct val="150000"/>
              </a:lnSpc>
              <a:spcBef>
                <a:spcPts val="0"/>
              </a:spcBef>
              <a:spcAft>
                <a:spcPts val="0"/>
              </a:spcAft>
              <a:buClr>
                <a:srgbClr val="44546A"/>
              </a:buClr>
              <a:buSzPts val="700"/>
              <a:buFont typeface="Verdana"/>
              <a:buNone/>
            </a:pPr>
            <a:r>
              <a:rPr b="1" i="0" lang="en" sz="1000" u="none" cap="none" strike="noStrike">
                <a:solidFill>
                  <a:srgbClr val="44546A"/>
                </a:solidFill>
                <a:latin typeface="Lato"/>
                <a:ea typeface="Lato"/>
                <a:cs typeface="Lato"/>
                <a:sym typeface="Lato"/>
              </a:rPr>
              <a:t>TERRAFORM CONFIGURATION </a:t>
            </a:r>
            <a:endParaRPr sz="1000">
              <a:latin typeface="Lato"/>
              <a:ea typeface="Lato"/>
              <a:cs typeface="Lato"/>
              <a:sym typeface="Lato"/>
            </a:endParaRPr>
          </a:p>
        </p:txBody>
      </p:sp>
      <p:sp>
        <p:nvSpPr>
          <p:cNvPr id="717" name="Shape 717"/>
          <p:cNvSpPr/>
          <p:nvPr/>
        </p:nvSpPr>
        <p:spPr>
          <a:xfrm>
            <a:off x="5790167" y="4469845"/>
            <a:ext cx="720033" cy="261262"/>
          </a:xfrm>
          <a:prstGeom prst="rect">
            <a:avLst/>
          </a:prstGeom>
          <a:solidFill>
            <a:schemeClr val="accent3"/>
          </a:solidFill>
          <a:ln>
            <a:noFill/>
          </a:ln>
          <a:effectLst>
            <a:outerShdw blurRad="254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network</a:t>
            </a:r>
            <a:endParaRPr sz="500">
              <a:latin typeface="Lato"/>
              <a:ea typeface="Lato"/>
              <a:cs typeface="Lato"/>
              <a:sym typeface="Lato"/>
            </a:endParaRPr>
          </a:p>
        </p:txBody>
      </p:sp>
      <p:sp>
        <p:nvSpPr>
          <p:cNvPr id="718" name="Shape 718"/>
          <p:cNvSpPr/>
          <p:nvPr/>
        </p:nvSpPr>
        <p:spPr>
          <a:xfrm>
            <a:off x="5790167" y="4139254"/>
            <a:ext cx="720033" cy="261262"/>
          </a:xfrm>
          <a:prstGeom prst="rect">
            <a:avLst/>
          </a:prstGeom>
          <a:solidFill>
            <a:schemeClr val="accent3"/>
          </a:solidFill>
          <a:ln>
            <a:noFill/>
          </a:ln>
          <a:effectLst>
            <a:outerShdw blurRad="254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compute</a:t>
            </a:r>
            <a:endParaRPr sz="500">
              <a:latin typeface="Lato"/>
              <a:ea typeface="Lato"/>
              <a:cs typeface="Lato"/>
              <a:sym typeface="Lato"/>
            </a:endParaRPr>
          </a:p>
        </p:txBody>
      </p:sp>
      <p:pic>
        <p:nvPicPr>
          <p:cNvPr descr="image48.png" id="719" name="Shape 719"/>
          <p:cNvPicPr preferRelativeResize="0"/>
          <p:nvPr/>
        </p:nvPicPr>
        <p:blipFill rotWithShape="1">
          <a:blip r:embed="rId3">
            <a:alphaModFix amt="34000"/>
          </a:blip>
          <a:srcRect b="0" l="0" r="0" t="0"/>
          <a:stretch/>
        </p:blipFill>
        <p:spPr>
          <a:xfrm>
            <a:off x="7205607" y="3779817"/>
            <a:ext cx="750098" cy="354421"/>
          </a:xfrm>
          <a:prstGeom prst="rect">
            <a:avLst/>
          </a:prstGeom>
          <a:noFill/>
          <a:ln>
            <a:noFill/>
          </a:ln>
        </p:spPr>
      </p:pic>
      <p:pic>
        <p:nvPicPr>
          <p:cNvPr descr="Image" id="720" name="Shape 720"/>
          <p:cNvPicPr preferRelativeResize="0"/>
          <p:nvPr/>
        </p:nvPicPr>
        <p:blipFill rotWithShape="1">
          <a:blip r:embed="rId4">
            <a:alphaModFix amt="34000"/>
          </a:blip>
          <a:srcRect b="0" l="0" r="0" t="0"/>
          <a:stretch/>
        </p:blipFill>
        <p:spPr>
          <a:xfrm>
            <a:off x="2256894" y="3799326"/>
            <a:ext cx="382386" cy="382386"/>
          </a:xfrm>
          <a:prstGeom prst="rect">
            <a:avLst/>
          </a:prstGeom>
          <a:noFill/>
          <a:ln>
            <a:noFill/>
          </a:ln>
        </p:spPr>
      </p:pic>
      <p:cxnSp>
        <p:nvCxnSpPr>
          <p:cNvPr id="721" name="Shape 721"/>
          <p:cNvCxnSpPr/>
          <p:nvPr/>
        </p:nvCxnSpPr>
        <p:spPr>
          <a:xfrm>
            <a:off x="2686815" y="3990496"/>
            <a:ext cx="565200" cy="0"/>
          </a:xfrm>
          <a:prstGeom prst="straightConnector1">
            <a:avLst/>
          </a:prstGeom>
          <a:noFill/>
          <a:ln cap="flat" cmpd="sng" w="25400">
            <a:solidFill>
              <a:srgbClr val="000000">
                <a:alpha val="33725"/>
              </a:srgbClr>
            </a:solidFill>
            <a:prstDash val="solid"/>
            <a:miter lim="400000"/>
            <a:headEnd len="sm" w="sm" type="none"/>
            <a:tailEnd len="med" w="med" type="triangle"/>
          </a:ln>
        </p:spPr>
      </p:cxnSp>
      <p:cxnSp>
        <p:nvCxnSpPr>
          <p:cNvPr id="722" name="Shape 722"/>
          <p:cNvCxnSpPr/>
          <p:nvPr/>
        </p:nvCxnSpPr>
        <p:spPr>
          <a:xfrm>
            <a:off x="1636460" y="3990496"/>
            <a:ext cx="565200" cy="0"/>
          </a:xfrm>
          <a:prstGeom prst="straightConnector1">
            <a:avLst/>
          </a:prstGeom>
          <a:noFill/>
          <a:ln cap="flat" cmpd="sng" w="25400">
            <a:solidFill>
              <a:srgbClr val="000000">
                <a:alpha val="33725"/>
              </a:srgbClr>
            </a:solidFill>
            <a:prstDash val="solid"/>
            <a:miter lim="400000"/>
            <a:headEnd len="sm" w="sm" type="none"/>
            <a:tailEnd len="med" w="med" type="triangle"/>
          </a:ln>
        </p:spPr>
      </p:cxnSp>
      <p:pic>
        <p:nvPicPr>
          <p:cNvPr descr="Image" id="723" name="Shape 723"/>
          <p:cNvPicPr preferRelativeResize="0"/>
          <p:nvPr/>
        </p:nvPicPr>
        <p:blipFill rotWithShape="1">
          <a:blip r:embed="rId5">
            <a:alphaModFix/>
          </a:blip>
          <a:srcRect b="0" l="0" r="0" t="0"/>
          <a:stretch/>
        </p:blipFill>
        <p:spPr>
          <a:xfrm>
            <a:off x="2073014" y="2753017"/>
            <a:ext cx="750098" cy="745525"/>
          </a:xfrm>
          <a:prstGeom prst="rect">
            <a:avLst/>
          </a:prstGeom>
          <a:noFill/>
          <a:ln>
            <a:noFill/>
          </a:ln>
        </p:spPr>
      </p:pic>
      <p:cxnSp>
        <p:nvCxnSpPr>
          <p:cNvPr id="724" name="Shape 724"/>
          <p:cNvCxnSpPr/>
          <p:nvPr/>
        </p:nvCxnSpPr>
        <p:spPr>
          <a:xfrm>
            <a:off x="469561" y="1601713"/>
            <a:ext cx="8639113" cy="0"/>
          </a:xfrm>
          <a:prstGeom prst="straightConnector1">
            <a:avLst/>
          </a:prstGeom>
          <a:noFill/>
          <a:ln cap="flat" cmpd="sng" w="63500">
            <a:solidFill>
              <a:srgbClr val="FFFFFF"/>
            </a:solidFill>
            <a:prstDash val="solid"/>
            <a:miter lim="8000"/>
            <a:headEnd len="sm" w="sm" type="none"/>
            <a:tailEnd len="sm" w="sm" type="none"/>
          </a:ln>
        </p:spPr>
      </p:cxnSp>
      <p:sp>
        <p:nvSpPr>
          <p:cNvPr id="725" name="Shape 725"/>
          <p:cNvSpPr txBox="1"/>
          <p:nvPr>
            <p:ph type="title"/>
          </p:nvPr>
        </p:nvSpPr>
        <p:spPr>
          <a:xfrm>
            <a:off x="587023" y="328463"/>
            <a:ext cx="8404189" cy="473235"/>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400"/>
              <a:buFont typeface="Verdana"/>
              <a:buNone/>
            </a:pPr>
            <a:r>
              <a:rPr i="0" lang="en" u="none" cap="none" strike="noStrike">
                <a:solidFill>
                  <a:srgbClr val="000000"/>
                </a:solidFill>
                <a:latin typeface="Titillium Web"/>
                <a:ea typeface="Titillium Web"/>
                <a:cs typeface="Titillium Web"/>
                <a:sym typeface="Titillium Web"/>
              </a:rPr>
              <a:t>Terraform Module Registry </a:t>
            </a:r>
            <a:endParaRPr>
              <a:latin typeface="Titillium Web"/>
              <a:ea typeface="Titillium Web"/>
              <a:cs typeface="Titillium Web"/>
              <a:sym typeface="Titillium Web"/>
            </a:endParaRPr>
          </a:p>
        </p:txBody>
      </p:sp>
      <p:sp>
        <p:nvSpPr>
          <p:cNvPr id="726" name="Shape 726"/>
          <p:cNvSpPr txBox="1"/>
          <p:nvPr/>
        </p:nvSpPr>
        <p:spPr>
          <a:xfrm>
            <a:off x="589096" y="784348"/>
            <a:ext cx="8141412" cy="315278"/>
          </a:xfrm>
          <a:prstGeom prst="rect">
            <a:avLst/>
          </a:prstGeom>
          <a:noFill/>
          <a:ln>
            <a:noFill/>
          </a:ln>
        </p:spPr>
        <p:txBody>
          <a:bodyPr anchorCtr="0" anchor="b" bIns="45725" lIns="45725" spcFirstLastPara="1" rIns="45725" wrap="square" tIns="45725">
            <a:noAutofit/>
          </a:bodyPr>
          <a:lstStyle/>
          <a:p>
            <a:pPr indent="-38100" lvl="0" marL="38100" marR="0" rtl="0" algn="l">
              <a:lnSpc>
                <a:spcPct val="90000"/>
              </a:lnSpc>
              <a:spcBef>
                <a:spcPts val="0"/>
              </a:spcBef>
              <a:spcAft>
                <a:spcPts val="0"/>
              </a:spcAft>
              <a:buClr>
                <a:schemeClr val="accent1"/>
              </a:buClr>
              <a:buSzPts val="1500"/>
              <a:buFont typeface="Verdana"/>
              <a:buNone/>
            </a:pPr>
            <a:r>
              <a:rPr b="1" i="1" lang="en" sz="1500" u="none" cap="none" strike="noStrike">
                <a:solidFill>
                  <a:schemeClr val="accent1"/>
                </a:solidFill>
                <a:latin typeface="Lato"/>
                <a:ea typeface="Lato"/>
                <a:cs typeface="Lato"/>
                <a:sym typeface="Lato"/>
              </a:rPr>
              <a:t>HashiCorp provides the public and freely available UI at </a:t>
            </a:r>
            <a:r>
              <a:rPr b="1" i="1" lang="en" sz="1500" u="sng" cap="none" strike="noStrike">
                <a:solidFill>
                  <a:schemeClr val="hlink"/>
                </a:solidFill>
                <a:latin typeface="Lato"/>
                <a:ea typeface="Lato"/>
                <a:cs typeface="Lato"/>
                <a:sym typeface="Lato"/>
                <a:hlinkClick r:id="rId6"/>
              </a:rPr>
              <a:t>registry.terraform.io</a:t>
            </a:r>
            <a:endParaRPr sz="500">
              <a:latin typeface="Lato"/>
              <a:ea typeface="Lato"/>
              <a:cs typeface="Lato"/>
              <a:sym typeface="Lato"/>
            </a:endParaRPr>
          </a:p>
        </p:txBody>
      </p:sp>
      <p:sp>
        <p:nvSpPr>
          <p:cNvPr id="727" name="Shape 727"/>
          <p:cNvSpPr/>
          <p:nvPr/>
        </p:nvSpPr>
        <p:spPr>
          <a:xfrm>
            <a:off x="2317927" y="3846860"/>
            <a:ext cx="260271" cy="84288"/>
          </a:xfrm>
          <a:prstGeom prst="rect">
            <a:avLst/>
          </a:prstGeom>
          <a:solidFill>
            <a:schemeClr val="accent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728" name="Shape 728"/>
          <p:cNvSpPr/>
          <p:nvPr/>
        </p:nvSpPr>
        <p:spPr>
          <a:xfrm>
            <a:off x="2317927" y="3948352"/>
            <a:ext cx="260271" cy="84288"/>
          </a:xfrm>
          <a:prstGeom prst="rect">
            <a:avLst/>
          </a:prstGeom>
          <a:solidFill>
            <a:schemeClr val="accent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729" name="Shape 729"/>
          <p:cNvSpPr/>
          <p:nvPr/>
        </p:nvSpPr>
        <p:spPr>
          <a:xfrm>
            <a:off x="2317927" y="4049845"/>
            <a:ext cx="260271" cy="84288"/>
          </a:xfrm>
          <a:prstGeom prst="rect">
            <a:avLst/>
          </a:prstGeom>
          <a:solidFill>
            <a:schemeClr val="accent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cxnSp>
        <p:nvCxnSpPr>
          <p:cNvPr id="730" name="Shape 730"/>
          <p:cNvCxnSpPr/>
          <p:nvPr/>
        </p:nvCxnSpPr>
        <p:spPr>
          <a:xfrm flipH="1" rot="10800000">
            <a:off x="2448063" y="3462212"/>
            <a:ext cx="0" cy="438889"/>
          </a:xfrm>
          <a:prstGeom prst="straightConnector1">
            <a:avLst/>
          </a:prstGeom>
          <a:noFill/>
          <a:ln cap="flat" cmpd="sng" w="50800">
            <a:solidFill>
              <a:schemeClr val="accent3"/>
            </a:solidFill>
            <a:prstDash val="solid"/>
            <a:miter lim="8000"/>
            <a:headEnd len="sm" w="sm" type="none"/>
            <a:tailEnd len="med" w="med" type="none"/>
          </a:ln>
        </p:spPr>
      </p:cxnSp>
      <p:sp>
        <p:nvSpPr>
          <p:cNvPr id="731" name="Shape 731"/>
          <p:cNvSpPr txBox="1"/>
          <p:nvPr/>
        </p:nvSpPr>
        <p:spPr>
          <a:xfrm>
            <a:off x="556956" y="3921967"/>
            <a:ext cx="633658" cy="340043"/>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chemeClr val="accent3"/>
              </a:buClr>
              <a:buSzPts val="900"/>
              <a:buFont typeface="Tahoma"/>
              <a:buNone/>
            </a:pPr>
            <a:r>
              <a:rPr b="1" i="0" lang="en" sz="900" u="none" cap="none" strike="noStrike">
                <a:solidFill>
                  <a:schemeClr val="accent3"/>
                </a:solidFill>
                <a:latin typeface="Lato"/>
                <a:ea typeface="Lato"/>
                <a:cs typeface="Lato"/>
                <a:sym typeface="Lato"/>
              </a:rPr>
              <a:t>Module Producer</a:t>
            </a:r>
            <a:endParaRPr sz="500">
              <a:latin typeface="Lato"/>
              <a:ea typeface="Lato"/>
              <a:cs typeface="Lato"/>
              <a:sym typeface="Lato"/>
            </a:endParaRPr>
          </a:p>
        </p:txBody>
      </p:sp>
      <p:sp>
        <p:nvSpPr>
          <p:cNvPr id="732" name="Shape 732"/>
          <p:cNvSpPr/>
          <p:nvPr/>
        </p:nvSpPr>
        <p:spPr>
          <a:xfrm>
            <a:off x="555854" y="3874716"/>
            <a:ext cx="683370" cy="28575"/>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733" name="Shape 733"/>
          <p:cNvSpPr txBox="1"/>
          <p:nvPr/>
        </p:nvSpPr>
        <p:spPr>
          <a:xfrm>
            <a:off x="515014" y="3653577"/>
            <a:ext cx="959149" cy="239713"/>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chemeClr val="accent1"/>
              </a:buClr>
              <a:buSzPts val="900"/>
              <a:buFont typeface="Tahoma"/>
              <a:buNone/>
            </a:pPr>
            <a:r>
              <a:rPr b="1" i="0" lang="en" sz="900" u="none" cap="none" strike="noStrike">
                <a:solidFill>
                  <a:schemeClr val="accent1"/>
                </a:solidFill>
                <a:latin typeface="Lato"/>
                <a:ea typeface="Lato"/>
                <a:cs typeface="Lato"/>
                <a:sym typeface="Lato"/>
              </a:rPr>
              <a:t>OPERATOR</a:t>
            </a:r>
            <a:endParaRPr sz="500">
              <a:latin typeface="Lato"/>
              <a:ea typeface="Lato"/>
              <a:cs typeface="Lato"/>
              <a:sym typeface="Lato"/>
            </a:endParaRPr>
          </a:p>
        </p:txBody>
      </p:sp>
      <p:grpSp>
        <p:nvGrpSpPr>
          <p:cNvPr id="734" name="Shape 734"/>
          <p:cNvGrpSpPr/>
          <p:nvPr/>
        </p:nvGrpSpPr>
        <p:grpSpPr>
          <a:xfrm>
            <a:off x="1325815" y="3842765"/>
            <a:ext cx="255412" cy="295007"/>
            <a:chOff x="0" y="0"/>
            <a:chExt cx="681097" cy="786683"/>
          </a:xfrm>
        </p:grpSpPr>
        <p:sp>
          <p:nvSpPr>
            <p:cNvPr id="735" name="Shape 735"/>
            <p:cNvSpPr/>
            <p:nvPr/>
          </p:nvSpPr>
          <p:spPr>
            <a:xfrm>
              <a:off x="149253" y="0"/>
              <a:ext cx="387917" cy="387417"/>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50800">
              <a:solidFill>
                <a:schemeClr val="accent3"/>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36" name="Shape 736"/>
            <p:cNvSpPr/>
            <p:nvPr/>
          </p:nvSpPr>
          <p:spPr>
            <a:xfrm>
              <a:off x="0" y="399270"/>
              <a:ext cx="681097" cy="387413"/>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50800">
              <a:solidFill>
                <a:schemeClr val="accent3"/>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737" name="Shape 737"/>
          <p:cNvSpPr txBox="1"/>
          <p:nvPr/>
        </p:nvSpPr>
        <p:spPr>
          <a:xfrm>
            <a:off x="850536" y="1325146"/>
            <a:ext cx="2128559" cy="258763"/>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9CA4B0"/>
              </a:buClr>
              <a:buSzPts val="1000"/>
              <a:buFont typeface="Tahoma"/>
              <a:buNone/>
            </a:pPr>
            <a:r>
              <a:rPr b="1" i="0" lang="en" sz="1000" u="none" cap="none" strike="noStrike">
                <a:solidFill>
                  <a:srgbClr val="9CA4B0"/>
                </a:solidFill>
                <a:latin typeface="Lato"/>
                <a:ea typeface="Lato"/>
                <a:cs typeface="Lato"/>
                <a:sym typeface="Lato"/>
              </a:rPr>
              <a:t>INFRASTRUCTURE AS CODE</a:t>
            </a:r>
            <a:endParaRPr sz="5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Shape 742"/>
          <p:cNvSpPr/>
          <p:nvPr/>
        </p:nvSpPr>
        <p:spPr>
          <a:xfrm>
            <a:off x="514640" y="1258832"/>
            <a:ext cx="2800350" cy="3429856"/>
          </a:xfrm>
          <a:prstGeom prst="rect">
            <a:avLst/>
          </a:prstGeom>
          <a:gradFill>
            <a:gsLst>
              <a:gs pos="0">
                <a:srgbClr val="FFFFFF">
                  <a:alpha val="43921"/>
                </a:srgbClr>
              </a:gs>
              <a:gs pos="100000">
                <a:srgbClr val="EEEEEE">
                  <a:alpha val="43921"/>
                </a:srgbClr>
              </a:gs>
            </a:gsLst>
            <a:lin ang="1620000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cxnSp>
        <p:nvCxnSpPr>
          <p:cNvPr id="743" name="Shape 743"/>
          <p:cNvCxnSpPr/>
          <p:nvPr/>
        </p:nvCxnSpPr>
        <p:spPr>
          <a:xfrm>
            <a:off x="6053150" y="3985733"/>
            <a:ext cx="1016755" cy="0"/>
          </a:xfrm>
          <a:prstGeom prst="straightConnector1">
            <a:avLst/>
          </a:prstGeom>
          <a:noFill/>
          <a:ln cap="flat" cmpd="sng" w="25400">
            <a:solidFill>
              <a:srgbClr val="000000">
                <a:alpha val="33725"/>
              </a:srgbClr>
            </a:solidFill>
            <a:prstDash val="solid"/>
            <a:miter lim="400000"/>
            <a:headEnd len="sm" w="sm" type="none"/>
            <a:tailEnd len="med" w="med" type="triangle"/>
          </a:ln>
        </p:spPr>
      </p:cxnSp>
      <p:sp>
        <p:nvSpPr>
          <p:cNvPr id="744" name="Shape 744"/>
          <p:cNvSpPr txBox="1"/>
          <p:nvPr>
            <p:ph idx="12" type="sldNum"/>
          </p:nvPr>
        </p:nvSpPr>
        <p:spPr>
          <a:xfrm>
            <a:off x="8796337"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745" name="Shape 745"/>
          <p:cNvSpPr/>
          <p:nvPr/>
        </p:nvSpPr>
        <p:spPr>
          <a:xfrm>
            <a:off x="3845657" y="3439001"/>
            <a:ext cx="1886862" cy="1093485"/>
          </a:xfrm>
          <a:custGeom>
            <a:pathLst>
              <a:path extrusionOk="0" h="120000" w="120000">
                <a:moveTo>
                  <a:pt x="120000" y="60088"/>
                </a:moveTo>
                <a:lnTo>
                  <a:pt x="59900" y="120000"/>
                </a:lnTo>
                <a:lnTo>
                  <a:pt x="0" y="60261"/>
                </a:lnTo>
                <a:lnTo>
                  <a:pt x="59900" y="0"/>
                </a:lnTo>
                <a:lnTo>
                  <a:pt x="120000" y="60088"/>
                </a:lnTo>
                <a:close/>
              </a:path>
            </a:pathLst>
          </a:custGeom>
          <a:solidFill>
            <a:schemeClr val="accent4">
              <a:alpha val="13725"/>
            </a:schemeClr>
          </a:solidFill>
          <a:ln cap="flat" cmpd="sng" w="63500">
            <a:solidFill>
              <a:schemeClr val="accent4">
                <a:alpha val="55686"/>
              </a:schemeClr>
            </a:solidFill>
            <a:prstDash val="solid"/>
            <a:miter lim="8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746" name="Shape 746"/>
          <p:cNvGrpSpPr/>
          <p:nvPr/>
        </p:nvGrpSpPr>
        <p:grpSpPr>
          <a:xfrm>
            <a:off x="4674513" y="3855102"/>
            <a:ext cx="229209" cy="261263"/>
            <a:chOff x="-1" y="-1"/>
            <a:chExt cx="611223" cy="696700"/>
          </a:xfrm>
        </p:grpSpPr>
        <p:sp>
          <p:nvSpPr>
            <p:cNvPr id="747" name="Shape 747"/>
            <p:cNvSpPr/>
            <p:nvPr/>
          </p:nvSpPr>
          <p:spPr>
            <a:xfrm>
              <a:off x="211052" y="123302"/>
              <a:ext cx="189117" cy="329061"/>
            </a:xfrm>
            <a:custGeom>
              <a:pathLst>
                <a:path extrusionOk="0" h="120000" w="120000">
                  <a:moveTo>
                    <a:pt x="0" y="0"/>
                  </a:moveTo>
                  <a:lnTo>
                    <a:pt x="120000" y="40000"/>
                  </a:lnTo>
                  <a:lnTo>
                    <a:pt x="120000" y="120000"/>
                  </a:lnTo>
                  <a:lnTo>
                    <a:pt x="0" y="80000"/>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748" name="Shape 748"/>
            <p:cNvSpPr/>
            <p:nvPr/>
          </p:nvSpPr>
          <p:spPr>
            <a:xfrm>
              <a:off x="420592" y="123302"/>
              <a:ext cx="190630" cy="329061"/>
            </a:xfrm>
            <a:custGeom>
              <a:pathLst>
                <a:path extrusionOk="0" h="120000" w="120000">
                  <a:moveTo>
                    <a:pt x="0" y="40000"/>
                  </a:moveTo>
                  <a:lnTo>
                    <a:pt x="0" y="120000"/>
                  </a:lnTo>
                  <a:lnTo>
                    <a:pt x="120000" y="80000"/>
                  </a:lnTo>
                  <a:lnTo>
                    <a:pt x="120000" y="0"/>
                  </a:lnTo>
                  <a:lnTo>
                    <a:pt x="0" y="40000"/>
                  </a:lnTo>
                  <a:close/>
                </a:path>
              </a:pathLst>
            </a:custGeom>
            <a:solidFill>
              <a:srgbClr val="4040B2"/>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749" name="Shape 749"/>
            <p:cNvSpPr/>
            <p:nvPr/>
          </p:nvSpPr>
          <p:spPr>
            <a:xfrm>
              <a:off x="-1" y="-1"/>
              <a:ext cx="189874" cy="330574"/>
            </a:xfrm>
            <a:custGeom>
              <a:pathLst>
                <a:path extrusionOk="0" h="120000" w="120000">
                  <a:moveTo>
                    <a:pt x="0" y="0"/>
                  </a:moveTo>
                  <a:lnTo>
                    <a:pt x="0" y="79911"/>
                  </a:lnTo>
                  <a:lnTo>
                    <a:pt x="120000" y="120000"/>
                  </a:lnTo>
                  <a:lnTo>
                    <a:pt x="120000" y="40088"/>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750" name="Shape 750"/>
            <p:cNvSpPr/>
            <p:nvPr/>
          </p:nvSpPr>
          <p:spPr>
            <a:xfrm>
              <a:off x="211052" y="366882"/>
              <a:ext cx="189117" cy="329817"/>
            </a:xfrm>
            <a:custGeom>
              <a:pathLst>
                <a:path extrusionOk="0" h="120000" w="120000">
                  <a:moveTo>
                    <a:pt x="0" y="80094"/>
                  </a:moveTo>
                  <a:lnTo>
                    <a:pt x="120000" y="120000"/>
                  </a:lnTo>
                  <a:lnTo>
                    <a:pt x="120000" y="40183"/>
                  </a:lnTo>
                  <a:lnTo>
                    <a:pt x="0" y="0"/>
                  </a:lnTo>
                  <a:lnTo>
                    <a:pt x="0" y="80094"/>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sp>
        <p:nvSpPr>
          <p:cNvPr id="751" name="Shape 751"/>
          <p:cNvSpPr/>
          <p:nvPr/>
        </p:nvSpPr>
        <p:spPr>
          <a:xfrm>
            <a:off x="328985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Core</a:t>
            </a:r>
            <a:endParaRPr sz="500">
              <a:latin typeface="Lato"/>
              <a:ea typeface="Lato"/>
              <a:cs typeface="Lato"/>
              <a:sym typeface="Lato"/>
            </a:endParaRPr>
          </a:p>
        </p:txBody>
      </p:sp>
      <p:sp>
        <p:nvSpPr>
          <p:cNvPr id="752" name="Shape 752"/>
          <p:cNvSpPr/>
          <p:nvPr/>
        </p:nvSpPr>
        <p:spPr>
          <a:xfrm>
            <a:off x="532922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Azure</a:t>
            </a:r>
            <a:endParaRPr sz="500">
              <a:latin typeface="Lato"/>
              <a:ea typeface="Lato"/>
              <a:cs typeface="Lato"/>
              <a:sym typeface="Lato"/>
            </a:endParaRPr>
          </a:p>
        </p:txBody>
      </p:sp>
      <p:sp>
        <p:nvSpPr>
          <p:cNvPr id="753" name="Shape 753"/>
          <p:cNvSpPr txBox="1"/>
          <p:nvPr/>
        </p:nvSpPr>
        <p:spPr>
          <a:xfrm>
            <a:off x="1391920" y="4298565"/>
            <a:ext cx="2256300" cy="196200"/>
          </a:xfrm>
          <a:prstGeom prst="rect">
            <a:avLst/>
          </a:prstGeom>
          <a:noFill/>
          <a:ln>
            <a:noFill/>
          </a:ln>
        </p:spPr>
        <p:txBody>
          <a:bodyPr anchorCtr="0" anchor="b" bIns="45725" lIns="45725" spcFirstLastPara="1" rIns="45725" wrap="square" tIns="45725">
            <a:noAutofit/>
          </a:bodyPr>
          <a:lstStyle/>
          <a:p>
            <a:pPr indent="0" lvl="0" marL="0" marR="0" rtl="0" algn="ctr">
              <a:lnSpc>
                <a:spcPct val="150000"/>
              </a:lnSpc>
              <a:spcBef>
                <a:spcPts val="0"/>
              </a:spcBef>
              <a:spcAft>
                <a:spcPts val="0"/>
              </a:spcAft>
              <a:buClr>
                <a:srgbClr val="44546A"/>
              </a:buClr>
              <a:buSzPts val="700"/>
              <a:buFont typeface="Verdana"/>
              <a:buNone/>
            </a:pPr>
            <a:r>
              <a:rPr b="1" i="0" lang="en" sz="1000" u="none" cap="none" strike="noStrike">
                <a:solidFill>
                  <a:srgbClr val="44546A"/>
                </a:solidFill>
                <a:latin typeface="Lato"/>
                <a:ea typeface="Lato"/>
                <a:cs typeface="Lato"/>
                <a:sym typeface="Lato"/>
              </a:rPr>
              <a:t>TERRAFORM CONFIGURATION </a:t>
            </a:r>
            <a:endParaRPr sz="1000">
              <a:latin typeface="Lato"/>
              <a:ea typeface="Lato"/>
              <a:cs typeface="Lato"/>
              <a:sym typeface="Lato"/>
            </a:endParaRPr>
          </a:p>
        </p:txBody>
      </p:sp>
      <p:sp>
        <p:nvSpPr>
          <p:cNvPr id="754" name="Shape 754"/>
          <p:cNvSpPr/>
          <p:nvPr/>
        </p:nvSpPr>
        <p:spPr>
          <a:xfrm>
            <a:off x="5790167" y="4469845"/>
            <a:ext cx="720033" cy="261262"/>
          </a:xfrm>
          <a:prstGeom prst="rect">
            <a:avLst/>
          </a:prstGeom>
          <a:solidFill>
            <a:schemeClr val="accent3"/>
          </a:solidFill>
          <a:ln>
            <a:noFill/>
          </a:ln>
          <a:effectLst>
            <a:outerShdw blurRad="254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network</a:t>
            </a:r>
            <a:endParaRPr sz="500">
              <a:latin typeface="Lato"/>
              <a:ea typeface="Lato"/>
              <a:cs typeface="Lato"/>
              <a:sym typeface="Lato"/>
            </a:endParaRPr>
          </a:p>
        </p:txBody>
      </p:sp>
      <p:sp>
        <p:nvSpPr>
          <p:cNvPr id="755" name="Shape 755"/>
          <p:cNvSpPr/>
          <p:nvPr/>
        </p:nvSpPr>
        <p:spPr>
          <a:xfrm>
            <a:off x="5790167" y="4139254"/>
            <a:ext cx="720033" cy="261262"/>
          </a:xfrm>
          <a:prstGeom prst="rect">
            <a:avLst/>
          </a:prstGeom>
          <a:solidFill>
            <a:schemeClr val="accent3"/>
          </a:solidFill>
          <a:ln>
            <a:noFill/>
          </a:ln>
          <a:effectLst>
            <a:outerShdw blurRad="254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compute</a:t>
            </a:r>
            <a:endParaRPr sz="500">
              <a:latin typeface="Lato"/>
              <a:ea typeface="Lato"/>
              <a:cs typeface="Lato"/>
              <a:sym typeface="Lato"/>
            </a:endParaRPr>
          </a:p>
        </p:txBody>
      </p:sp>
      <p:pic>
        <p:nvPicPr>
          <p:cNvPr descr="image48.png" id="756" name="Shape 756"/>
          <p:cNvPicPr preferRelativeResize="0"/>
          <p:nvPr/>
        </p:nvPicPr>
        <p:blipFill rotWithShape="1">
          <a:blip r:embed="rId3">
            <a:alphaModFix amt="34000"/>
          </a:blip>
          <a:srcRect b="0" l="0" r="0" t="0"/>
          <a:stretch/>
        </p:blipFill>
        <p:spPr>
          <a:xfrm>
            <a:off x="7205607" y="3779817"/>
            <a:ext cx="750098" cy="354421"/>
          </a:xfrm>
          <a:prstGeom prst="rect">
            <a:avLst/>
          </a:prstGeom>
          <a:noFill/>
          <a:ln>
            <a:noFill/>
          </a:ln>
        </p:spPr>
      </p:pic>
      <p:cxnSp>
        <p:nvCxnSpPr>
          <p:cNvPr id="757" name="Shape 757"/>
          <p:cNvCxnSpPr/>
          <p:nvPr/>
        </p:nvCxnSpPr>
        <p:spPr>
          <a:xfrm>
            <a:off x="2686815" y="3990496"/>
            <a:ext cx="565200" cy="0"/>
          </a:xfrm>
          <a:prstGeom prst="straightConnector1">
            <a:avLst/>
          </a:prstGeom>
          <a:noFill/>
          <a:ln cap="flat" cmpd="sng" w="25400">
            <a:solidFill>
              <a:srgbClr val="000000">
                <a:alpha val="33725"/>
              </a:srgbClr>
            </a:solidFill>
            <a:prstDash val="solid"/>
            <a:miter lim="400000"/>
            <a:headEnd len="sm" w="sm" type="none"/>
            <a:tailEnd len="med" w="med" type="triangle"/>
          </a:ln>
        </p:spPr>
      </p:cxnSp>
      <p:cxnSp>
        <p:nvCxnSpPr>
          <p:cNvPr id="758" name="Shape 758"/>
          <p:cNvCxnSpPr/>
          <p:nvPr/>
        </p:nvCxnSpPr>
        <p:spPr>
          <a:xfrm>
            <a:off x="1636460" y="3990496"/>
            <a:ext cx="565200" cy="0"/>
          </a:xfrm>
          <a:prstGeom prst="straightConnector1">
            <a:avLst/>
          </a:prstGeom>
          <a:noFill/>
          <a:ln cap="flat" cmpd="sng" w="25400">
            <a:solidFill>
              <a:srgbClr val="000000">
                <a:alpha val="33725"/>
              </a:srgbClr>
            </a:solidFill>
            <a:prstDash val="solid"/>
            <a:miter lim="400000"/>
            <a:headEnd len="sm" w="sm" type="none"/>
            <a:tailEnd len="med" w="med" type="triangle"/>
          </a:ln>
        </p:spPr>
      </p:cxnSp>
      <p:pic>
        <p:nvPicPr>
          <p:cNvPr descr="Image" id="759" name="Shape 759"/>
          <p:cNvPicPr preferRelativeResize="0"/>
          <p:nvPr/>
        </p:nvPicPr>
        <p:blipFill rotWithShape="1">
          <a:blip r:embed="rId4">
            <a:alphaModFix/>
          </a:blip>
          <a:srcRect b="0" l="0" r="0" t="0"/>
          <a:stretch/>
        </p:blipFill>
        <p:spPr>
          <a:xfrm>
            <a:off x="2073014" y="2753017"/>
            <a:ext cx="750098" cy="745525"/>
          </a:xfrm>
          <a:prstGeom prst="rect">
            <a:avLst/>
          </a:prstGeom>
          <a:noFill/>
          <a:ln>
            <a:noFill/>
          </a:ln>
        </p:spPr>
      </p:pic>
      <p:sp>
        <p:nvSpPr>
          <p:cNvPr id="760" name="Shape 760"/>
          <p:cNvSpPr txBox="1"/>
          <p:nvPr/>
        </p:nvSpPr>
        <p:spPr>
          <a:xfrm>
            <a:off x="556956" y="3921967"/>
            <a:ext cx="633658" cy="340043"/>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chemeClr val="accent3"/>
              </a:buClr>
              <a:buSzPts val="900"/>
              <a:buFont typeface="Tahoma"/>
              <a:buNone/>
            </a:pPr>
            <a:r>
              <a:rPr b="1" i="0" lang="en" sz="900" u="none" cap="none" strike="noStrike">
                <a:solidFill>
                  <a:schemeClr val="accent3"/>
                </a:solidFill>
                <a:latin typeface="Lato"/>
                <a:ea typeface="Lato"/>
                <a:cs typeface="Lato"/>
                <a:sym typeface="Lato"/>
              </a:rPr>
              <a:t>Module Producer</a:t>
            </a:r>
            <a:endParaRPr sz="500">
              <a:latin typeface="Lato"/>
              <a:ea typeface="Lato"/>
              <a:cs typeface="Lato"/>
              <a:sym typeface="Lato"/>
            </a:endParaRPr>
          </a:p>
        </p:txBody>
      </p:sp>
      <p:cxnSp>
        <p:nvCxnSpPr>
          <p:cNvPr id="761" name="Shape 761"/>
          <p:cNvCxnSpPr/>
          <p:nvPr/>
        </p:nvCxnSpPr>
        <p:spPr>
          <a:xfrm>
            <a:off x="469561" y="1601713"/>
            <a:ext cx="8639113" cy="0"/>
          </a:xfrm>
          <a:prstGeom prst="straightConnector1">
            <a:avLst/>
          </a:prstGeom>
          <a:noFill/>
          <a:ln cap="flat" cmpd="sng" w="63500">
            <a:solidFill>
              <a:srgbClr val="FFFFFF"/>
            </a:solidFill>
            <a:prstDash val="solid"/>
            <a:miter lim="8000"/>
            <a:headEnd len="sm" w="sm" type="none"/>
            <a:tailEnd len="sm" w="sm" type="none"/>
          </a:ln>
        </p:spPr>
      </p:cxnSp>
      <p:sp>
        <p:nvSpPr>
          <p:cNvPr id="762" name="Shape 762"/>
          <p:cNvSpPr txBox="1"/>
          <p:nvPr>
            <p:ph type="title"/>
          </p:nvPr>
        </p:nvSpPr>
        <p:spPr>
          <a:xfrm>
            <a:off x="587023" y="328463"/>
            <a:ext cx="8404189" cy="473235"/>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400"/>
              <a:buFont typeface="Verdana"/>
              <a:buNone/>
            </a:pPr>
            <a:r>
              <a:rPr i="0" lang="en" u="none" cap="none" strike="noStrike">
                <a:solidFill>
                  <a:srgbClr val="000000"/>
                </a:solidFill>
                <a:latin typeface="Titillium Web"/>
                <a:ea typeface="Titillium Web"/>
                <a:cs typeface="Titillium Web"/>
                <a:sym typeface="Titillium Web"/>
              </a:rPr>
              <a:t>Terraform Module Registry </a:t>
            </a:r>
            <a:endParaRPr>
              <a:latin typeface="Titillium Web"/>
              <a:ea typeface="Titillium Web"/>
              <a:cs typeface="Titillium Web"/>
              <a:sym typeface="Titillium Web"/>
            </a:endParaRPr>
          </a:p>
        </p:txBody>
      </p:sp>
      <p:sp>
        <p:nvSpPr>
          <p:cNvPr id="763" name="Shape 763"/>
          <p:cNvSpPr txBox="1"/>
          <p:nvPr/>
        </p:nvSpPr>
        <p:spPr>
          <a:xfrm>
            <a:off x="589096" y="784348"/>
            <a:ext cx="8141412" cy="315278"/>
          </a:xfrm>
          <a:prstGeom prst="rect">
            <a:avLst/>
          </a:prstGeom>
          <a:noFill/>
          <a:ln>
            <a:noFill/>
          </a:ln>
        </p:spPr>
        <p:txBody>
          <a:bodyPr anchorCtr="0" anchor="b" bIns="45725" lIns="45725" spcFirstLastPara="1" rIns="45725" wrap="square" tIns="45725">
            <a:noAutofit/>
          </a:bodyPr>
          <a:lstStyle/>
          <a:p>
            <a:pPr indent="-38100" lvl="0" marL="38100" marR="0" rtl="0" algn="l">
              <a:lnSpc>
                <a:spcPct val="90000"/>
              </a:lnSpc>
              <a:spcBef>
                <a:spcPts val="0"/>
              </a:spcBef>
              <a:spcAft>
                <a:spcPts val="0"/>
              </a:spcAft>
              <a:buClr>
                <a:schemeClr val="accent1"/>
              </a:buClr>
              <a:buSzPts val="1500"/>
              <a:buFont typeface="Verdana"/>
              <a:buNone/>
            </a:pPr>
            <a:r>
              <a:rPr b="1" i="1" lang="en" sz="1500" u="none" cap="none" strike="noStrike">
                <a:solidFill>
                  <a:schemeClr val="accent1"/>
                </a:solidFill>
                <a:latin typeface="Lato"/>
                <a:ea typeface="Lato"/>
                <a:cs typeface="Lato"/>
                <a:sym typeface="Lato"/>
              </a:rPr>
              <a:t>HashiCorp provides the public and freely available UI at </a:t>
            </a:r>
            <a:r>
              <a:rPr b="1" i="1" lang="en" sz="1500" u="sng" cap="none" strike="noStrike">
                <a:solidFill>
                  <a:schemeClr val="hlink"/>
                </a:solidFill>
                <a:latin typeface="Lato"/>
                <a:ea typeface="Lato"/>
                <a:cs typeface="Lato"/>
                <a:sym typeface="Lato"/>
                <a:hlinkClick r:id="rId5"/>
              </a:rPr>
              <a:t>registry.terraform.io</a:t>
            </a:r>
            <a:endParaRPr sz="500">
              <a:latin typeface="Lato"/>
              <a:ea typeface="Lato"/>
              <a:cs typeface="Lato"/>
              <a:sym typeface="Lato"/>
            </a:endParaRPr>
          </a:p>
        </p:txBody>
      </p:sp>
      <p:grpSp>
        <p:nvGrpSpPr>
          <p:cNvPr id="764" name="Shape 764"/>
          <p:cNvGrpSpPr/>
          <p:nvPr/>
        </p:nvGrpSpPr>
        <p:grpSpPr>
          <a:xfrm>
            <a:off x="2256894" y="3799326"/>
            <a:ext cx="382386" cy="382386"/>
            <a:chOff x="0" y="0"/>
            <a:chExt cx="1019695" cy="1019695"/>
          </a:xfrm>
        </p:grpSpPr>
        <p:pic>
          <p:nvPicPr>
            <p:cNvPr descr="Image" id="765" name="Shape 765"/>
            <p:cNvPicPr preferRelativeResize="0"/>
            <p:nvPr/>
          </p:nvPicPr>
          <p:blipFill rotWithShape="1">
            <a:blip r:embed="rId6">
              <a:alphaModFix amt="34000"/>
            </a:blip>
            <a:srcRect b="0" l="0" r="0" t="0"/>
            <a:stretch/>
          </p:blipFill>
          <p:spPr>
            <a:xfrm>
              <a:off x="0" y="0"/>
              <a:ext cx="1019695" cy="1019695"/>
            </a:xfrm>
            <a:prstGeom prst="rect">
              <a:avLst/>
            </a:prstGeom>
            <a:noFill/>
            <a:ln>
              <a:noFill/>
            </a:ln>
          </p:spPr>
        </p:pic>
        <p:sp>
          <p:nvSpPr>
            <p:cNvPr id="766" name="Shape 766"/>
            <p:cNvSpPr/>
            <p:nvPr/>
          </p:nvSpPr>
          <p:spPr>
            <a:xfrm>
              <a:off x="162757" y="126755"/>
              <a:ext cx="694057" cy="224769"/>
            </a:xfrm>
            <a:prstGeom prst="rect">
              <a:avLst/>
            </a:prstGeom>
            <a:solidFill>
              <a:schemeClr val="accent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767" name="Shape 767"/>
            <p:cNvSpPr/>
            <p:nvPr/>
          </p:nvSpPr>
          <p:spPr>
            <a:xfrm>
              <a:off x="162757" y="397402"/>
              <a:ext cx="694057" cy="224769"/>
            </a:xfrm>
            <a:prstGeom prst="rect">
              <a:avLst/>
            </a:prstGeom>
            <a:solidFill>
              <a:schemeClr val="accent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768" name="Shape 768"/>
            <p:cNvSpPr/>
            <p:nvPr/>
          </p:nvSpPr>
          <p:spPr>
            <a:xfrm>
              <a:off x="162757" y="668049"/>
              <a:ext cx="694057" cy="224769"/>
            </a:xfrm>
            <a:prstGeom prst="rect">
              <a:avLst/>
            </a:prstGeom>
            <a:solidFill>
              <a:schemeClr val="accent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cxnSp>
        <p:nvCxnSpPr>
          <p:cNvPr id="769" name="Shape 769"/>
          <p:cNvCxnSpPr/>
          <p:nvPr/>
        </p:nvCxnSpPr>
        <p:spPr>
          <a:xfrm flipH="1" rot="10800000">
            <a:off x="2448063" y="3462212"/>
            <a:ext cx="0" cy="438889"/>
          </a:xfrm>
          <a:prstGeom prst="straightConnector1">
            <a:avLst/>
          </a:prstGeom>
          <a:noFill/>
          <a:ln cap="flat" cmpd="sng" w="50800">
            <a:solidFill>
              <a:schemeClr val="accent3"/>
            </a:solidFill>
            <a:prstDash val="solid"/>
            <a:miter lim="8000"/>
            <a:headEnd len="sm" w="sm" type="none"/>
            <a:tailEnd len="med" w="med" type="none"/>
          </a:ln>
        </p:spPr>
      </p:cxnSp>
      <p:cxnSp>
        <p:nvCxnSpPr>
          <p:cNvPr id="770" name="Shape 770"/>
          <p:cNvCxnSpPr/>
          <p:nvPr/>
        </p:nvCxnSpPr>
        <p:spPr>
          <a:xfrm>
            <a:off x="1694490" y="2585946"/>
            <a:ext cx="565200" cy="0"/>
          </a:xfrm>
          <a:prstGeom prst="straightConnector1">
            <a:avLst/>
          </a:prstGeom>
          <a:noFill/>
          <a:ln cap="flat" cmpd="sng" w="25400">
            <a:solidFill>
              <a:srgbClr val="000000">
                <a:alpha val="33725"/>
              </a:srgbClr>
            </a:solidFill>
            <a:prstDash val="solid"/>
            <a:miter lim="400000"/>
            <a:headEnd len="sm" w="sm" type="none"/>
            <a:tailEnd len="med" w="med" type="triangle"/>
          </a:ln>
        </p:spPr>
      </p:cxnSp>
      <p:cxnSp>
        <p:nvCxnSpPr>
          <p:cNvPr id="771" name="Shape 771"/>
          <p:cNvCxnSpPr/>
          <p:nvPr/>
        </p:nvCxnSpPr>
        <p:spPr>
          <a:xfrm>
            <a:off x="1694490" y="2227637"/>
            <a:ext cx="565200" cy="0"/>
          </a:xfrm>
          <a:prstGeom prst="straightConnector1">
            <a:avLst/>
          </a:prstGeom>
          <a:noFill/>
          <a:ln cap="flat" cmpd="sng" w="25400">
            <a:solidFill>
              <a:srgbClr val="000000">
                <a:alpha val="33725"/>
              </a:srgbClr>
            </a:solidFill>
            <a:prstDash val="solid"/>
            <a:miter lim="400000"/>
            <a:headEnd len="sm" w="sm" type="none"/>
            <a:tailEnd len="med" w="med" type="triangle"/>
          </a:ln>
        </p:spPr>
      </p:cxnSp>
      <p:cxnSp>
        <p:nvCxnSpPr>
          <p:cNvPr id="772" name="Shape 772"/>
          <p:cNvCxnSpPr/>
          <p:nvPr/>
        </p:nvCxnSpPr>
        <p:spPr>
          <a:xfrm>
            <a:off x="1694490" y="1869328"/>
            <a:ext cx="565200" cy="0"/>
          </a:xfrm>
          <a:prstGeom prst="straightConnector1">
            <a:avLst/>
          </a:prstGeom>
          <a:noFill/>
          <a:ln cap="flat" cmpd="sng" w="25400">
            <a:solidFill>
              <a:srgbClr val="000000">
                <a:alpha val="33725"/>
              </a:srgbClr>
            </a:solidFill>
            <a:prstDash val="solid"/>
            <a:miter lim="400000"/>
            <a:headEnd len="sm" w="sm" type="none"/>
            <a:tailEnd len="med" w="med" type="triangle"/>
          </a:ln>
        </p:spPr>
      </p:cxnSp>
      <p:grpSp>
        <p:nvGrpSpPr>
          <p:cNvPr id="773" name="Shape 773"/>
          <p:cNvGrpSpPr/>
          <p:nvPr/>
        </p:nvGrpSpPr>
        <p:grpSpPr>
          <a:xfrm>
            <a:off x="1325815" y="1744710"/>
            <a:ext cx="288700" cy="2393062"/>
            <a:chOff x="0" y="0"/>
            <a:chExt cx="769866" cy="6381498"/>
          </a:xfrm>
        </p:grpSpPr>
        <p:sp>
          <p:nvSpPr>
            <p:cNvPr id="774" name="Shape 774"/>
            <p:cNvSpPr/>
            <p:nvPr/>
          </p:nvSpPr>
          <p:spPr>
            <a:xfrm>
              <a:off x="149253" y="5594815"/>
              <a:ext cx="387917" cy="387417"/>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50800">
              <a:solidFill>
                <a:schemeClr val="accent3"/>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75" name="Shape 775"/>
            <p:cNvSpPr/>
            <p:nvPr/>
          </p:nvSpPr>
          <p:spPr>
            <a:xfrm>
              <a:off x="0" y="5994085"/>
              <a:ext cx="681097" cy="387413"/>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50800">
              <a:solidFill>
                <a:schemeClr val="accent3"/>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76" name="Shape 776"/>
            <p:cNvSpPr/>
            <p:nvPr/>
          </p:nvSpPr>
          <p:spPr>
            <a:xfrm>
              <a:off x="321227" y="1910979"/>
              <a:ext cx="327228" cy="326808"/>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50800">
              <a:solidFill>
                <a:schemeClr val="accent3"/>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77" name="Shape 777"/>
            <p:cNvSpPr/>
            <p:nvPr/>
          </p:nvSpPr>
          <p:spPr>
            <a:xfrm>
              <a:off x="195323" y="2247785"/>
              <a:ext cx="574543" cy="326804"/>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50800">
              <a:solidFill>
                <a:schemeClr val="accent3"/>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778" name="Shape 778"/>
            <p:cNvCxnSpPr/>
            <p:nvPr/>
          </p:nvCxnSpPr>
          <p:spPr>
            <a:xfrm flipH="1" rot="10800000">
              <a:off x="321227" y="2445379"/>
              <a:ext cx="4496" cy="130235"/>
            </a:xfrm>
            <a:prstGeom prst="straightConnector1">
              <a:avLst/>
            </a:prstGeom>
            <a:noFill/>
            <a:ln cap="flat" cmpd="sng" w="50800">
              <a:solidFill>
                <a:schemeClr val="accent3"/>
              </a:solidFill>
              <a:prstDash val="solid"/>
              <a:miter lim="800000"/>
              <a:headEnd len="sm" w="sm" type="none"/>
              <a:tailEnd len="sm" w="sm" type="none"/>
            </a:ln>
          </p:spPr>
        </p:cxnSp>
        <p:cxnSp>
          <p:nvCxnSpPr>
            <p:cNvPr id="779" name="Shape 779"/>
            <p:cNvCxnSpPr/>
            <p:nvPr/>
          </p:nvCxnSpPr>
          <p:spPr>
            <a:xfrm flipH="1" rot="10800000">
              <a:off x="649473" y="2445379"/>
              <a:ext cx="4499" cy="130235"/>
            </a:xfrm>
            <a:prstGeom prst="straightConnector1">
              <a:avLst/>
            </a:prstGeom>
            <a:noFill/>
            <a:ln cap="flat" cmpd="sng" w="50800">
              <a:solidFill>
                <a:schemeClr val="accent3"/>
              </a:solidFill>
              <a:prstDash val="solid"/>
              <a:miter lim="800000"/>
              <a:headEnd len="sm" w="sm" type="none"/>
              <a:tailEnd len="sm" w="sm" type="none"/>
            </a:ln>
          </p:spPr>
        </p:cxnSp>
        <p:sp>
          <p:nvSpPr>
            <p:cNvPr id="780" name="Shape 780"/>
            <p:cNvSpPr/>
            <p:nvPr/>
          </p:nvSpPr>
          <p:spPr>
            <a:xfrm>
              <a:off x="321227" y="955490"/>
              <a:ext cx="327228" cy="326807"/>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50800">
              <a:solidFill>
                <a:schemeClr val="accent3"/>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81" name="Shape 781"/>
            <p:cNvSpPr/>
            <p:nvPr/>
          </p:nvSpPr>
          <p:spPr>
            <a:xfrm>
              <a:off x="195323" y="1292295"/>
              <a:ext cx="574543" cy="326804"/>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50800">
              <a:solidFill>
                <a:schemeClr val="accent3"/>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782" name="Shape 782"/>
            <p:cNvCxnSpPr/>
            <p:nvPr/>
          </p:nvCxnSpPr>
          <p:spPr>
            <a:xfrm flipH="1" rot="10800000">
              <a:off x="321227" y="1489889"/>
              <a:ext cx="4496" cy="130235"/>
            </a:xfrm>
            <a:prstGeom prst="straightConnector1">
              <a:avLst/>
            </a:prstGeom>
            <a:noFill/>
            <a:ln cap="flat" cmpd="sng" w="50800">
              <a:solidFill>
                <a:schemeClr val="accent3"/>
              </a:solidFill>
              <a:prstDash val="solid"/>
              <a:miter lim="800000"/>
              <a:headEnd len="sm" w="sm" type="none"/>
              <a:tailEnd len="sm" w="sm" type="none"/>
            </a:ln>
          </p:spPr>
        </p:cxnSp>
        <p:cxnSp>
          <p:nvCxnSpPr>
            <p:cNvPr id="783" name="Shape 783"/>
            <p:cNvCxnSpPr/>
            <p:nvPr/>
          </p:nvCxnSpPr>
          <p:spPr>
            <a:xfrm flipH="1" rot="10800000">
              <a:off x="649473" y="1489889"/>
              <a:ext cx="4499" cy="130235"/>
            </a:xfrm>
            <a:prstGeom prst="straightConnector1">
              <a:avLst/>
            </a:prstGeom>
            <a:noFill/>
            <a:ln cap="flat" cmpd="sng" w="50800">
              <a:solidFill>
                <a:schemeClr val="accent3"/>
              </a:solidFill>
              <a:prstDash val="solid"/>
              <a:miter lim="800000"/>
              <a:headEnd len="sm" w="sm" type="none"/>
              <a:tailEnd len="sm" w="sm" type="none"/>
            </a:ln>
          </p:spPr>
        </p:cxnSp>
        <p:sp>
          <p:nvSpPr>
            <p:cNvPr id="784" name="Shape 784"/>
            <p:cNvSpPr/>
            <p:nvPr/>
          </p:nvSpPr>
          <p:spPr>
            <a:xfrm>
              <a:off x="321227" y="0"/>
              <a:ext cx="327228" cy="326807"/>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50800">
              <a:solidFill>
                <a:schemeClr val="accent3"/>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85" name="Shape 785"/>
            <p:cNvSpPr/>
            <p:nvPr/>
          </p:nvSpPr>
          <p:spPr>
            <a:xfrm>
              <a:off x="195323" y="336805"/>
              <a:ext cx="574543" cy="326804"/>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50800">
              <a:solidFill>
                <a:schemeClr val="accent3"/>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786" name="Shape 786"/>
            <p:cNvCxnSpPr/>
            <p:nvPr/>
          </p:nvCxnSpPr>
          <p:spPr>
            <a:xfrm flipH="1" rot="10800000">
              <a:off x="321227" y="534399"/>
              <a:ext cx="4496" cy="130235"/>
            </a:xfrm>
            <a:prstGeom prst="straightConnector1">
              <a:avLst/>
            </a:prstGeom>
            <a:noFill/>
            <a:ln cap="flat" cmpd="sng" w="50800">
              <a:solidFill>
                <a:schemeClr val="accent3"/>
              </a:solidFill>
              <a:prstDash val="solid"/>
              <a:miter lim="800000"/>
              <a:headEnd len="sm" w="sm" type="none"/>
              <a:tailEnd len="sm" w="sm" type="none"/>
            </a:ln>
          </p:spPr>
        </p:cxnSp>
        <p:cxnSp>
          <p:nvCxnSpPr>
            <p:cNvPr id="787" name="Shape 787"/>
            <p:cNvCxnSpPr/>
            <p:nvPr/>
          </p:nvCxnSpPr>
          <p:spPr>
            <a:xfrm flipH="1" rot="10800000">
              <a:off x="649473" y="534399"/>
              <a:ext cx="4499" cy="130235"/>
            </a:xfrm>
            <a:prstGeom prst="straightConnector1">
              <a:avLst/>
            </a:prstGeom>
            <a:noFill/>
            <a:ln cap="flat" cmpd="sng" w="50800">
              <a:solidFill>
                <a:schemeClr val="accent3"/>
              </a:solidFill>
              <a:prstDash val="solid"/>
              <a:miter lim="800000"/>
              <a:headEnd len="sm" w="sm" type="none"/>
              <a:tailEnd len="sm" w="sm" type="none"/>
            </a:ln>
          </p:spPr>
        </p:cxnSp>
      </p:grpSp>
      <p:sp>
        <p:nvSpPr>
          <p:cNvPr id="788" name="Shape 788"/>
          <p:cNvSpPr txBox="1"/>
          <p:nvPr/>
        </p:nvSpPr>
        <p:spPr>
          <a:xfrm>
            <a:off x="555854" y="1707322"/>
            <a:ext cx="683370" cy="340043"/>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chemeClr val="accent3"/>
              </a:buClr>
              <a:buSzPts val="900"/>
              <a:buFont typeface="Tahoma"/>
              <a:buNone/>
            </a:pPr>
            <a:r>
              <a:rPr b="1" i="0" lang="en" sz="900" u="none" cap="none" strike="noStrike">
                <a:solidFill>
                  <a:schemeClr val="accent3"/>
                </a:solidFill>
                <a:latin typeface="Lato"/>
                <a:ea typeface="Lato"/>
                <a:cs typeface="Lato"/>
                <a:sym typeface="Lato"/>
              </a:rPr>
              <a:t>Module Consumer</a:t>
            </a:r>
            <a:endParaRPr sz="500">
              <a:latin typeface="Lato"/>
              <a:ea typeface="Lato"/>
              <a:cs typeface="Lato"/>
              <a:sym typeface="Lato"/>
            </a:endParaRPr>
          </a:p>
        </p:txBody>
      </p:sp>
      <p:grpSp>
        <p:nvGrpSpPr>
          <p:cNvPr id="789" name="Shape 789"/>
          <p:cNvGrpSpPr/>
          <p:nvPr/>
        </p:nvGrpSpPr>
        <p:grpSpPr>
          <a:xfrm>
            <a:off x="2339665" y="1761577"/>
            <a:ext cx="215502" cy="215502"/>
            <a:chOff x="0" y="0"/>
            <a:chExt cx="574671" cy="574671"/>
          </a:xfrm>
        </p:grpSpPr>
        <p:grpSp>
          <p:nvGrpSpPr>
            <p:cNvPr id="790" name="Shape 790"/>
            <p:cNvGrpSpPr/>
            <p:nvPr/>
          </p:nvGrpSpPr>
          <p:grpSpPr>
            <a:xfrm>
              <a:off x="0" y="0"/>
              <a:ext cx="574671" cy="574671"/>
              <a:chOff x="0" y="0"/>
              <a:chExt cx="574670" cy="574670"/>
            </a:xfrm>
          </p:grpSpPr>
          <p:sp>
            <p:nvSpPr>
              <p:cNvPr id="791" name="Shape 791"/>
              <p:cNvSpPr/>
              <p:nvPr/>
            </p:nvSpPr>
            <p:spPr>
              <a:xfrm>
                <a:off x="13165" y="61842"/>
                <a:ext cx="548346" cy="485141"/>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pic>
            <p:nvPicPr>
              <p:cNvPr descr="Image" id="792" name="Shape 792"/>
              <p:cNvPicPr preferRelativeResize="0"/>
              <p:nvPr/>
            </p:nvPicPr>
            <p:blipFill rotWithShape="1">
              <a:blip r:embed="rId6">
                <a:alphaModFix amt="34000"/>
              </a:blip>
              <a:srcRect b="0" l="0" r="0" t="0"/>
              <a:stretch/>
            </p:blipFill>
            <p:spPr>
              <a:xfrm>
                <a:off x="0" y="0"/>
                <a:ext cx="574670" cy="574670"/>
              </a:xfrm>
              <a:prstGeom prst="rect">
                <a:avLst/>
              </a:prstGeom>
              <a:noFill/>
              <a:ln>
                <a:noFill/>
              </a:ln>
            </p:spPr>
          </p:pic>
        </p:grpSp>
        <p:sp>
          <p:nvSpPr>
            <p:cNvPr id="793" name="Shape 793"/>
            <p:cNvSpPr/>
            <p:nvPr/>
          </p:nvSpPr>
          <p:spPr>
            <a:xfrm>
              <a:off x="95603" y="76200"/>
              <a:ext cx="386919" cy="173969"/>
            </a:xfrm>
            <a:prstGeom prst="rect">
              <a:avLst/>
            </a:prstGeom>
            <a:solidFill>
              <a:schemeClr val="accent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794" name="Shape 794"/>
            <p:cNvSpPr/>
            <p:nvPr/>
          </p:nvSpPr>
          <p:spPr>
            <a:xfrm>
              <a:off x="95603" y="301535"/>
              <a:ext cx="386919" cy="173969"/>
            </a:xfrm>
            <a:prstGeom prst="rect">
              <a:avLst/>
            </a:prstGeom>
            <a:solidFill>
              <a:schemeClr val="accent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grpSp>
        <p:nvGrpSpPr>
          <p:cNvPr id="795" name="Shape 795"/>
          <p:cNvGrpSpPr/>
          <p:nvPr/>
        </p:nvGrpSpPr>
        <p:grpSpPr>
          <a:xfrm>
            <a:off x="2339665" y="2119886"/>
            <a:ext cx="215502" cy="215502"/>
            <a:chOff x="0" y="0"/>
            <a:chExt cx="574671" cy="574671"/>
          </a:xfrm>
        </p:grpSpPr>
        <p:grpSp>
          <p:nvGrpSpPr>
            <p:cNvPr id="796" name="Shape 796"/>
            <p:cNvGrpSpPr/>
            <p:nvPr/>
          </p:nvGrpSpPr>
          <p:grpSpPr>
            <a:xfrm>
              <a:off x="0" y="0"/>
              <a:ext cx="574671" cy="574671"/>
              <a:chOff x="0" y="0"/>
              <a:chExt cx="574670" cy="574670"/>
            </a:xfrm>
          </p:grpSpPr>
          <p:sp>
            <p:nvSpPr>
              <p:cNvPr id="797" name="Shape 797"/>
              <p:cNvSpPr/>
              <p:nvPr/>
            </p:nvSpPr>
            <p:spPr>
              <a:xfrm>
                <a:off x="13165" y="61842"/>
                <a:ext cx="548346" cy="485141"/>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pic>
            <p:nvPicPr>
              <p:cNvPr descr="Image" id="798" name="Shape 798"/>
              <p:cNvPicPr preferRelativeResize="0"/>
              <p:nvPr/>
            </p:nvPicPr>
            <p:blipFill rotWithShape="1">
              <a:blip r:embed="rId6">
                <a:alphaModFix amt="34000"/>
              </a:blip>
              <a:srcRect b="0" l="0" r="0" t="0"/>
              <a:stretch/>
            </p:blipFill>
            <p:spPr>
              <a:xfrm>
                <a:off x="0" y="0"/>
                <a:ext cx="574670" cy="574670"/>
              </a:xfrm>
              <a:prstGeom prst="rect">
                <a:avLst/>
              </a:prstGeom>
              <a:noFill/>
              <a:ln>
                <a:noFill/>
              </a:ln>
            </p:spPr>
          </p:pic>
        </p:grpSp>
        <p:sp>
          <p:nvSpPr>
            <p:cNvPr id="799" name="Shape 799"/>
            <p:cNvSpPr/>
            <p:nvPr/>
          </p:nvSpPr>
          <p:spPr>
            <a:xfrm>
              <a:off x="95603" y="76200"/>
              <a:ext cx="386919" cy="173969"/>
            </a:xfrm>
            <a:prstGeom prst="rect">
              <a:avLst/>
            </a:prstGeom>
            <a:solidFill>
              <a:schemeClr val="accent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800" name="Shape 800"/>
            <p:cNvSpPr/>
            <p:nvPr/>
          </p:nvSpPr>
          <p:spPr>
            <a:xfrm>
              <a:off x="95603" y="301535"/>
              <a:ext cx="386919" cy="173969"/>
            </a:xfrm>
            <a:prstGeom prst="rect">
              <a:avLst/>
            </a:prstGeom>
            <a:solidFill>
              <a:schemeClr val="accent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grpSp>
        <p:nvGrpSpPr>
          <p:cNvPr id="801" name="Shape 801"/>
          <p:cNvGrpSpPr/>
          <p:nvPr/>
        </p:nvGrpSpPr>
        <p:grpSpPr>
          <a:xfrm>
            <a:off x="2339665" y="2478195"/>
            <a:ext cx="215502" cy="215502"/>
            <a:chOff x="0" y="0"/>
            <a:chExt cx="574671" cy="574671"/>
          </a:xfrm>
        </p:grpSpPr>
        <p:grpSp>
          <p:nvGrpSpPr>
            <p:cNvPr id="802" name="Shape 802"/>
            <p:cNvGrpSpPr/>
            <p:nvPr/>
          </p:nvGrpSpPr>
          <p:grpSpPr>
            <a:xfrm>
              <a:off x="0" y="0"/>
              <a:ext cx="574671" cy="574671"/>
              <a:chOff x="0" y="0"/>
              <a:chExt cx="574670" cy="574670"/>
            </a:xfrm>
          </p:grpSpPr>
          <p:sp>
            <p:nvSpPr>
              <p:cNvPr id="803" name="Shape 803"/>
              <p:cNvSpPr/>
              <p:nvPr/>
            </p:nvSpPr>
            <p:spPr>
              <a:xfrm>
                <a:off x="13165" y="61842"/>
                <a:ext cx="548346" cy="485141"/>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pic>
            <p:nvPicPr>
              <p:cNvPr descr="Image" id="804" name="Shape 804"/>
              <p:cNvPicPr preferRelativeResize="0"/>
              <p:nvPr/>
            </p:nvPicPr>
            <p:blipFill rotWithShape="1">
              <a:blip r:embed="rId6">
                <a:alphaModFix amt="34000"/>
              </a:blip>
              <a:srcRect b="0" l="0" r="0" t="0"/>
              <a:stretch/>
            </p:blipFill>
            <p:spPr>
              <a:xfrm>
                <a:off x="0" y="0"/>
                <a:ext cx="574670" cy="574670"/>
              </a:xfrm>
              <a:prstGeom prst="rect">
                <a:avLst/>
              </a:prstGeom>
              <a:noFill/>
              <a:ln>
                <a:noFill/>
              </a:ln>
            </p:spPr>
          </p:pic>
        </p:grpSp>
        <p:sp>
          <p:nvSpPr>
            <p:cNvPr id="805" name="Shape 805"/>
            <p:cNvSpPr/>
            <p:nvPr/>
          </p:nvSpPr>
          <p:spPr>
            <a:xfrm>
              <a:off x="95603" y="76200"/>
              <a:ext cx="386919" cy="173969"/>
            </a:xfrm>
            <a:prstGeom prst="rect">
              <a:avLst/>
            </a:prstGeom>
            <a:solidFill>
              <a:schemeClr val="accent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806" name="Shape 806"/>
            <p:cNvSpPr/>
            <p:nvPr/>
          </p:nvSpPr>
          <p:spPr>
            <a:xfrm>
              <a:off x="95603" y="301535"/>
              <a:ext cx="386919" cy="173969"/>
            </a:xfrm>
            <a:prstGeom prst="rect">
              <a:avLst/>
            </a:prstGeom>
            <a:solidFill>
              <a:schemeClr val="accent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grpSp>
        <p:nvGrpSpPr>
          <p:cNvPr id="807" name="Shape 807"/>
          <p:cNvGrpSpPr/>
          <p:nvPr/>
        </p:nvGrpSpPr>
        <p:grpSpPr>
          <a:xfrm>
            <a:off x="2632507" y="2025017"/>
            <a:ext cx="5268891" cy="1093486"/>
            <a:chOff x="0" y="0"/>
            <a:chExt cx="14050374" cy="2915961"/>
          </a:xfrm>
        </p:grpSpPr>
        <p:cxnSp>
          <p:nvCxnSpPr>
            <p:cNvPr id="808" name="Shape 808"/>
            <p:cNvCxnSpPr/>
            <p:nvPr/>
          </p:nvCxnSpPr>
          <p:spPr>
            <a:xfrm>
              <a:off x="8976894" y="1457953"/>
              <a:ext cx="2711348" cy="1"/>
            </a:xfrm>
            <a:prstGeom prst="straightConnector1">
              <a:avLst/>
            </a:prstGeom>
            <a:noFill/>
            <a:ln cap="flat" cmpd="sng" w="25400">
              <a:solidFill>
                <a:srgbClr val="000000">
                  <a:alpha val="9803"/>
                </a:srgbClr>
              </a:solidFill>
              <a:prstDash val="solid"/>
              <a:miter lim="400000"/>
              <a:headEnd len="sm" w="sm" type="none"/>
              <a:tailEnd len="med" w="med" type="triangle"/>
            </a:ln>
          </p:spPr>
        </p:cxnSp>
        <p:sp>
          <p:nvSpPr>
            <p:cNvPr id="809" name="Shape 809"/>
            <p:cNvSpPr/>
            <p:nvPr/>
          </p:nvSpPr>
          <p:spPr>
            <a:xfrm>
              <a:off x="3090244" y="0"/>
              <a:ext cx="5031633" cy="2915961"/>
            </a:xfrm>
            <a:custGeom>
              <a:pathLst>
                <a:path extrusionOk="0" h="120000" w="120000">
                  <a:moveTo>
                    <a:pt x="120000" y="60088"/>
                  </a:moveTo>
                  <a:lnTo>
                    <a:pt x="59900" y="120000"/>
                  </a:lnTo>
                  <a:lnTo>
                    <a:pt x="0" y="60261"/>
                  </a:lnTo>
                  <a:lnTo>
                    <a:pt x="59900" y="0"/>
                  </a:lnTo>
                  <a:lnTo>
                    <a:pt x="120000" y="60088"/>
                  </a:lnTo>
                  <a:close/>
                </a:path>
              </a:pathLst>
            </a:custGeom>
            <a:solidFill>
              <a:schemeClr val="accent4">
                <a:alpha val="1176"/>
              </a:schemeClr>
            </a:solidFill>
            <a:ln cap="flat" cmpd="sng" w="63500">
              <a:solidFill>
                <a:schemeClr val="accent4">
                  <a:alpha val="5490"/>
                </a:schemeClr>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810" name="Shape 810"/>
            <p:cNvSpPr/>
            <p:nvPr/>
          </p:nvSpPr>
          <p:spPr>
            <a:xfrm>
              <a:off x="5511582" y="1232906"/>
              <a:ext cx="189117" cy="329061"/>
            </a:xfrm>
            <a:custGeom>
              <a:pathLst>
                <a:path extrusionOk="0" h="120000" w="120000">
                  <a:moveTo>
                    <a:pt x="0" y="0"/>
                  </a:moveTo>
                  <a:lnTo>
                    <a:pt x="120000" y="40000"/>
                  </a:lnTo>
                  <a:lnTo>
                    <a:pt x="120000" y="120000"/>
                  </a:lnTo>
                  <a:lnTo>
                    <a:pt x="0" y="80000"/>
                  </a:lnTo>
                  <a:lnTo>
                    <a:pt x="0" y="0"/>
                  </a:lnTo>
                  <a:close/>
                </a:path>
              </a:pathLst>
            </a:custGeom>
            <a:solidFill>
              <a:schemeClr val="accent4">
                <a:alpha val="9803"/>
              </a:scheme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811" name="Shape 811"/>
            <p:cNvSpPr/>
            <p:nvPr/>
          </p:nvSpPr>
          <p:spPr>
            <a:xfrm>
              <a:off x="5721122" y="1232906"/>
              <a:ext cx="190630" cy="329061"/>
            </a:xfrm>
            <a:custGeom>
              <a:pathLst>
                <a:path extrusionOk="0" h="120000" w="120000">
                  <a:moveTo>
                    <a:pt x="0" y="40000"/>
                  </a:moveTo>
                  <a:lnTo>
                    <a:pt x="0" y="120000"/>
                  </a:lnTo>
                  <a:lnTo>
                    <a:pt x="120000" y="80000"/>
                  </a:lnTo>
                  <a:lnTo>
                    <a:pt x="120000" y="0"/>
                  </a:lnTo>
                  <a:lnTo>
                    <a:pt x="0" y="40000"/>
                  </a:lnTo>
                  <a:close/>
                </a:path>
              </a:pathLst>
            </a:custGeom>
            <a:solidFill>
              <a:srgbClr val="4040B2">
                <a:alpha val="9803"/>
              </a:srgb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812" name="Shape 812"/>
            <p:cNvSpPr/>
            <p:nvPr/>
          </p:nvSpPr>
          <p:spPr>
            <a:xfrm>
              <a:off x="5300529" y="1109603"/>
              <a:ext cx="189874" cy="330574"/>
            </a:xfrm>
            <a:custGeom>
              <a:pathLst>
                <a:path extrusionOk="0" h="120000" w="120000">
                  <a:moveTo>
                    <a:pt x="0" y="0"/>
                  </a:moveTo>
                  <a:lnTo>
                    <a:pt x="0" y="79911"/>
                  </a:lnTo>
                  <a:lnTo>
                    <a:pt x="120000" y="120000"/>
                  </a:lnTo>
                  <a:lnTo>
                    <a:pt x="120000" y="40088"/>
                  </a:lnTo>
                  <a:lnTo>
                    <a:pt x="0" y="0"/>
                  </a:lnTo>
                  <a:close/>
                </a:path>
              </a:pathLst>
            </a:custGeom>
            <a:solidFill>
              <a:schemeClr val="accent4">
                <a:alpha val="9803"/>
              </a:scheme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813" name="Shape 813"/>
            <p:cNvSpPr/>
            <p:nvPr/>
          </p:nvSpPr>
          <p:spPr>
            <a:xfrm>
              <a:off x="5511582" y="1476486"/>
              <a:ext cx="189117" cy="329817"/>
            </a:xfrm>
            <a:custGeom>
              <a:pathLst>
                <a:path extrusionOk="0" h="120000" w="120000">
                  <a:moveTo>
                    <a:pt x="0" y="80094"/>
                  </a:moveTo>
                  <a:lnTo>
                    <a:pt x="120000" y="120000"/>
                  </a:lnTo>
                  <a:lnTo>
                    <a:pt x="120000" y="40183"/>
                  </a:lnTo>
                  <a:lnTo>
                    <a:pt x="0" y="0"/>
                  </a:lnTo>
                  <a:lnTo>
                    <a:pt x="0" y="80094"/>
                  </a:lnTo>
                  <a:close/>
                </a:path>
              </a:pathLst>
            </a:custGeom>
            <a:solidFill>
              <a:schemeClr val="accent4">
                <a:alpha val="9803"/>
              </a:scheme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814" name="Shape 814"/>
            <p:cNvSpPr/>
            <p:nvPr/>
          </p:nvSpPr>
          <p:spPr>
            <a:xfrm>
              <a:off x="1608114" y="948130"/>
              <a:ext cx="2557732" cy="1019647"/>
            </a:xfrm>
            <a:prstGeom prst="rect">
              <a:avLst/>
            </a:prstGeom>
            <a:solidFill>
              <a:schemeClr val="accent4">
                <a:alpha val="9803"/>
              </a:schemeClr>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Core</a:t>
              </a:r>
              <a:endParaRPr sz="500">
                <a:latin typeface="Lato"/>
                <a:ea typeface="Lato"/>
                <a:cs typeface="Lato"/>
                <a:sym typeface="Lato"/>
              </a:endParaRPr>
            </a:p>
          </p:txBody>
        </p:sp>
        <p:sp>
          <p:nvSpPr>
            <p:cNvPr id="815" name="Shape 815"/>
            <p:cNvSpPr/>
            <p:nvPr/>
          </p:nvSpPr>
          <p:spPr>
            <a:xfrm>
              <a:off x="7046434" y="948130"/>
              <a:ext cx="2557732" cy="1019647"/>
            </a:xfrm>
            <a:prstGeom prst="rect">
              <a:avLst/>
            </a:prstGeom>
            <a:solidFill>
              <a:schemeClr val="accent4">
                <a:alpha val="9803"/>
              </a:schemeClr>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Azure</a:t>
              </a:r>
              <a:endParaRPr sz="500">
                <a:latin typeface="Lato"/>
                <a:ea typeface="Lato"/>
                <a:cs typeface="Lato"/>
                <a:sym typeface="Lato"/>
              </a:endParaRPr>
            </a:p>
          </p:txBody>
        </p:sp>
        <p:sp>
          <p:nvSpPr>
            <p:cNvPr id="816" name="Shape 816"/>
            <p:cNvSpPr/>
            <p:nvPr/>
          </p:nvSpPr>
          <p:spPr>
            <a:xfrm>
              <a:off x="8275605" y="1867339"/>
              <a:ext cx="1920088" cy="696699"/>
            </a:xfrm>
            <a:prstGeom prst="rect">
              <a:avLst/>
            </a:prstGeom>
            <a:solidFill>
              <a:srgbClr val="ADA6F1">
                <a:alpha val="9803"/>
              </a:srgbClr>
            </a:solidFill>
            <a:ln>
              <a:noFill/>
            </a:ln>
            <a:effectLst>
              <a:outerShdw blurRad="254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compute</a:t>
              </a:r>
              <a:endParaRPr sz="500">
                <a:latin typeface="Lato"/>
                <a:ea typeface="Lato"/>
                <a:cs typeface="Lato"/>
                <a:sym typeface="Lato"/>
              </a:endParaRPr>
            </a:p>
          </p:txBody>
        </p:sp>
        <p:pic>
          <p:nvPicPr>
            <p:cNvPr descr="image48.png" id="817" name="Shape 817"/>
            <p:cNvPicPr preferRelativeResize="0"/>
            <p:nvPr/>
          </p:nvPicPr>
          <p:blipFill rotWithShape="1">
            <a:blip r:embed="rId3">
              <a:alphaModFix amt="10000"/>
            </a:blip>
            <a:srcRect b="0" l="0" r="0" t="0"/>
            <a:stretch/>
          </p:blipFill>
          <p:spPr>
            <a:xfrm>
              <a:off x="12050111" y="908840"/>
              <a:ext cx="2000263" cy="945123"/>
            </a:xfrm>
            <a:prstGeom prst="rect">
              <a:avLst/>
            </a:prstGeom>
            <a:noFill/>
            <a:ln>
              <a:noFill/>
            </a:ln>
          </p:spPr>
        </p:pic>
        <p:cxnSp>
          <p:nvCxnSpPr>
            <p:cNvPr id="818" name="Shape 818"/>
            <p:cNvCxnSpPr/>
            <p:nvPr/>
          </p:nvCxnSpPr>
          <p:spPr>
            <a:xfrm>
              <a:off x="0" y="1470653"/>
              <a:ext cx="1507199" cy="1"/>
            </a:xfrm>
            <a:prstGeom prst="straightConnector1">
              <a:avLst/>
            </a:prstGeom>
            <a:noFill/>
            <a:ln cap="flat" cmpd="sng" w="25400">
              <a:solidFill>
                <a:srgbClr val="000000">
                  <a:alpha val="9803"/>
                </a:srgbClr>
              </a:solidFill>
              <a:prstDash val="solid"/>
              <a:miter lim="400000"/>
              <a:headEnd len="sm" w="sm" type="none"/>
              <a:tailEnd len="med" w="med" type="triangle"/>
            </a:ln>
          </p:spPr>
        </p:cxnSp>
      </p:grpSp>
      <p:grpSp>
        <p:nvGrpSpPr>
          <p:cNvPr id="819" name="Shape 819"/>
          <p:cNvGrpSpPr/>
          <p:nvPr/>
        </p:nvGrpSpPr>
        <p:grpSpPr>
          <a:xfrm>
            <a:off x="2632507" y="1680894"/>
            <a:ext cx="5268891" cy="1093486"/>
            <a:chOff x="0" y="0"/>
            <a:chExt cx="14050374" cy="2915961"/>
          </a:xfrm>
        </p:grpSpPr>
        <p:cxnSp>
          <p:nvCxnSpPr>
            <p:cNvPr id="820" name="Shape 820"/>
            <p:cNvCxnSpPr/>
            <p:nvPr/>
          </p:nvCxnSpPr>
          <p:spPr>
            <a:xfrm>
              <a:off x="8976894" y="1457953"/>
              <a:ext cx="2711348" cy="1"/>
            </a:xfrm>
            <a:prstGeom prst="straightConnector1">
              <a:avLst/>
            </a:prstGeom>
            <a:noFill/>
            <a:ln cap="flat" cmpd="sng" w="25400">
              <a:solidFill>
                <a:srgbClr val="000000">
                  <a:alpha val="9803"/>
                </a:srgbClr>
              </a:solidFill>
              <a:prstDash val="solid"/>
              <a:miter lim="400000"/>
              <a:headEnd len="sm" w="sm" type="none"/>
              <a:tailEnd len="med" w="med" type="triangle"/>
            </a:ln>
          </p:spPr>
        </p:cxnSp>
        <p:sp>
          <p:nvSpPr>
            <p:cNvPr id="821" name="Shape 821"/>
            <p:cNvSpPr/>
            <p:nvPr/>
          </p:nvSpPr>
          <p:spPr>
            <a:xfrm>
              <a:off x="3090244" y="0"/>
              <a:ext cx="5031633" cy="2915961"/>
            </a:xfrm>
            <a:custGeom>
              <a:pathLst>
                <a:path extrusionOk="0" h="120000" w="120000">
                  <a:moveTo>
                    <a:pt x="120000" y="60088"/>
                  </a:moveTo>
                  <a:lnTo>
                    <a:pt x="59900" y="120000"/>
                  </a:lnTo>
                  <a:lnTo>
                    <a:pt x="0" y="60261"/>
                  </a:lnTo>
                  <a:lnTo>
                    <a:pt x="59900" y="0"/>
                  </a:lnTo>
                  <a:lnTo>
                    <a:pt x="120000" y="60088"/>
                  </a:lnTo>
                  <a:close/>
                </a:path>
              </a:pathLst>
            </a:custGeom>
            <a:solidFill>
              <a:schemeClr val="accent4">
                <a:alpha val="1176"/>
              </a:schemeClr>
            </a:solidFill>
            <a:ln cap="flat" cmpd="sng" w="63500">
              <a:solidFill>
                <a:schemeClr val="accent4">
                  <a:alpha val="5490"/>
                </a:schemeClr>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822" name="Shape 822"/>
            <p:cNvSpPr/>
            <p:nvPr/>
          </p:nvSpPr>
          <p:spPr>
            <a:xfrm>
              <a:off x="5511582" y="1232906"/>
              <a:ext cx="189117" cy="329061"/>
            </a:xfrm>
            <a:custGeom>
              <a:pathLst>
                <a:path extrusionOk="0" h="120000" w="120000">
                  <a:moveTo>
                    <a:pt x="0" y="0"/>
                  </a:moveTo>
                  <a:lnTo>
                    <a:pt x="120000" y="40000"/>
                  </a:lnTo>
                  <a:lnTo>
                    <a:pt x="120000" y="120000"/>
                  </a:lnTo>
                  <a:lnTo>
                    <a:pt x="0" y="80000"/>
                  </a:lnTo>
                  <a:lnTo>
                    <a:pt x="0" y="0"/>
                  </a:lnTo>
                  <a:close/>
                </a:path>
              </a:pathLst>
            </a:custGeom>
            <a:solidFill>
              <a:schemeClr val="accent4">
                <a:alpha val="9803"/>
              </a:scheme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823" name="Shape 823"/>
            <p:cNvSpPr/>
            <p:nvPr/>
          </p:nvSpPr>
          <p:spPr>
            <a:xfrm>
              <a:off x="5721122" y="1232906"/>
              <a:ext cx="190630" cy="329061"/>
            </a:xfrm>
            <a:custGeom>
              <a:pathLst>
                <a:path extrusionOk="0" h="120000" w="120000">
                  <a:moveTo>
                    <a:pt x="0" y="40000"/>
                  </a:moveTo>
                  <a:lnTo>
                    <a:pt x="0" y="120000"/>
                  </a:lnTo>
                  <a:lnTo>
                    <a:pt x="120000" y="80000"/>
                  </a:lnTo>
                  <a:lnTo>
                    <a:pt x="120000" y="0"/>
                  </a:lnTo>
                  <a:lnTo>
                    <a:pt x="0" y="40000"/>
                  </a:lnTo>
                  <a:close/>
                </a:path>
              </a:pathLst>
            </a:custGeom>
            <a:solidFill>
              <a:srgbClr val="4040B2">
                <a:alpha val="9803"/>
              </a:srgb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824" name="Shape 824"/>
            <p:cNvSpPr/>
            <p:nvPr/>
          </p:nvSpPr>
          <p:spPr>
            <a:xfrm>
              <a:off x="5300529" y="1109603"/>
              <a:ext cx="189874" cy="330574"/>
            </a:xfrm>
            <a:custGeom>
              <a:pathLst>
                <a:path extrusionOk="0" h="120000" w="120000">
                  <a:moveTo>
                    <a:pt x="0" y="0"/>
                  </a:moveTo>
                  <a:lnTo>
                    <a:pt x="0" y="79911"/>
                  </a:lnTo>
                  <a:lnTo>
                    <a:pt x="120000" y="120000"/>
                  </a:lnTo>
                  <a:lnTo>
                    <a:pt x="120000" y="40088"/>
                  </a:lnTo>
                  <a:lnTo>
                    <a:pt x="0" y="0"/>
                  </a:lnTo>
                  <a:close/>
                </a:path>
              </a:pathLst>
            </a:custGeom>
            <a:solidFill>
              <a:schemeClr val="accent4">
                <a:alpha val="9803"/>
              </a:scheme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825" name="Shape 825"/>
            <p:cNvSpPr/>
            <p:nvPr/>
          </p:nvSpPr>
          <p:spPr>
            <a:xfrm>
              <a:off x="5511582" y="1476486"/>
              <a:ext cx="189117" cy="329817"/>
            </a:xfrm>
            <a:custGeom>
              <a:pathLst>
                <a:path extrusionOk="0" h="120000" w="120000">
                  <a:moveTo>
                    <a:pt x="0" y="80094"/>
                  </a:moveTo>
                  <a:lnTo>
                    <a:pt x="120000" y="120000"/>
                  </a:lnTo>
                  <a:lnTo>
                    <a:pt x="120000" y="40183"/>
                  </a:lnTo>
                  <a:lnTo>
                    <a:pt x="0" y="0"/>
                  </a:lnTo>
                  <a:lnTo>
                    <a:pt x="0" y="80094"/>
                  </a:lnTo>
                  <a:close/>
                </a:path>
              </a:pathLst>
            </a:custGeom>
            <a:solidFill>
              <a:schemeClr val="accent4">
                <a:alpha val="9803"/>
              </a:scheme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826" name="Shape 826"/>
            <p:cNvSpPr/>
            <p:nvPr/>
          </p:nvSpPr>
          <p:spPr>
            <a:xfrm>
              <a:off x="1608114" y="948130"/>
              <a:ext cx="2557732" cy="1019647"/>
            </a:xfrm>
            <a:prstGeom prst="rect">
              <a:avLst/>
            </a:prstGeom>
            <a:solidFill>
              <a:schemeClr val="accent4">
                <a:alpha val="9803"/>
              </a:schemeClr>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Core</a:t>
              </a:r>
              <a:endParaRPr sz="500">
                <a:latin typeface="Lato"/>
                <a:ea typeface="Lato"/>
                <a:cs typeface="Lato"/>
                <a:sym typeface="Lato"/>
              </a:endParaRPr>
            </a:p>
          </p:txBody>
        </p:sp>
        <p:sp>
          <p:nvSpPr>
            <p:cNvPr id="827" name="Shape 827"/>
            <p:cNvSpPr/>
            <p:nvPr/>
          </p:nvSpPr>
          <p:spPr>
            <a:xfrm>
              <a:off x="7046434" y="948130"/>
              <a:ext cx="2557732" cy="1019647"/>
            </a:xfrm>
            <a:prstGeom prst="rect">
              <a:avLst/>
            </a:prstGeom>
            <a:solidFill>
              <a:schemeClr val="accent4">
                <a:alpha val="9803"/>
              </a:schemeClr>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Azure</a:t>
              </a:r>
              <a:endParaRPr sz="500">
                <a:latin typeface="Lato"/>
                <a:ea typeface="Lato"/>
                <a:cs typeface="Lato"/>
                <a:sym typeface="Lato"/>
              </a:endParaRPr>
            </a:p>
          </p:txBody>
        </p:sp>
        <p:sp>
          <p:nvSpPr>
            <p:cNvPr id="828" name="Shape 828"/>
            <p:cNvSpPr/>
            <p:nvPr/>
          </p:nvSpPr>
          <p:spPr>
            <a:xfrm>
              <a:off x="8275605" y="1867339"/>
              <a:ext cx="1920088" cy="696699"/>
            </a:xfrm>
            <a:prstGeom prst="rect">
              <a:avLst/>
            </a:prstGeom>
            <a:solidFill>
              <a:srgbClr val="ADA6F1">
                <a:alpha val="9803"/>
              </a:srgbClr>
            </a:solidFill>
            <a:ln>
              <a:noFill/>
            </a:ln>
            <a:effectLst>
              <a:outerShdw blurRad="254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compute</a:t>
              </a:r>
              <a:endParaRPr sz="500">
                <a:latin typeface="Lato"/>
                <a:ea typeface="Lato"/>
                <a:cs typeface="Lato"/>
                <a:sym typeface="Lato"/>
              </a:endParaRPr>
            </a:p>
          </p:txBody>
        </p:sp>
        <p:pic>
          <p:nvPicPr>
            <p:cNvPr descr="image48.png" id="829" name="Shape 829"/>
            <p:cNvPicPr preferRelativeResize="0"/>
            <p:nvPr/>
          </p:nvPicPr>
          <p:blipFill rotWithShape="1">
            <a:blip r:embed="rId3">
              <a:alphaModFix amt="10000"/>
            </a:blip>
            <a:srcRect b="0" l="0" r="0" t="0"/>
            <a:stretch/>
          </p:blipFill>
          <p:spPr>
            <a:xfrm>
              <a:off x="12050111" y="908840"/>
              <a:ext cx="2000263" cy="945123"/>
            </a:xfrm>
            <a:prstGeom prst="rect">
              <a:avLst/>
            </a:prstGeom>
            <a:noFill/>
            <a:ln>
              <a:noFill/>
            </a:ln>
          </p:spPr>
        </p:pic>
        <p:cxnSp>
          <p:nvCxnSpPr>
            <p:cNvPr id="830" name="Shape 830"/>
            <p:cNvCxnSpPr/>
            <p:nvPr/>
          </p:nvCxnSpPr>
          <p:spPr>
            <a:xfrm>
              <a:off x="0" y="1470653"/>
              <a:ext cx="1507199" cy="1"/>
            </a:xfrm>
            <a:prstGeom prst="straightConnector1">
              <a:avLst/>
            </a:prstGeom>
            <a:noFill/>
            <a:ln cap="flat" cmpd="sng" w="25400">
              <a:solidFill>
                <a:srgbClr val="000000">
                  <a:alpha val="9803"/>
                </a:srgbClr>
              </a:solidFill>
              <a:prstDash val="solid"/>
              <a:miter lim="400000"/>
              <a:headEnd len="sm" w="sm" type="none"/>
              <a:tailEnd len="med" w="med" type="triangle"/>
            </a:ln>
          </p:spPr>
        </p:cxnSp>
      </p:grpSp>
      <p:grpSp>
        <p:nvGrpSpPr>
          <p:cNvPr id="831" name="Shape 831"/>
          <p:cNvGrpSpPr/>
          <p:nvPr/>
        </p:nvGrpSpPr>
        <p:grpSpPr>
          <a:xfrm>
            <a:off x="2632507" y="1322586"/>
            <a:ext cx="5268891" cy="1093486"/>
            <a:chOff x="0" y="0"/>
            <a:chExt cx="14050374" cy="2915961"/>
          </a:xfrm>
        </p:grpSpPr>
        <p:cxnSp>
          <p:nvCxnSpPr>
            <p:cNvPr id="832" name="Shape 832"/>
            <p:cNvCxnSpPr/>
            <p:nvPr/>
          </p:nvCxnSpPr>
          <p:spPr>
            <a:xfrm>
              <a:off x="8976894" y="1457953"/>
              <a:ext cx="2711348" cy="1"/>
            </a:xfrm>
            <a:prstGeom prst="straightConnector1">
              <a:avLst/>
            </a:prstGeom>
            <a:noFill/>
            <a:ln cap="flat" cmpd="sng" w="25400">
              <a:solidFill>
                <a:srgbClr val="000000">
                  <a:alpha val="9803"/>
                </a:srgbClr>
              </a:solidFill>
              <a:prstDash val="solid"/>
              <a:miter lim="400000"/>
              <a:headEnd len="sm" w="sm" type="none"/>
              <a:tailEnd len="med" w="med" type="triangle"/>
            </a:ln>
          </p:spPr>
        </p:cxnSp>
        <p:sp>
          <p:nvSpPr>
            <p:cNvPr id="833" name="Shape 833"/>
            <p:cNvSpPr/>
            <p:nvPr/>
          </p:nvSpPr>
          <p:spPr>
            <a:xfrm>
              <a:off x="3090244" y="0"/>
              <a:ext cx="5031633" cy="2915961"/>
            </a:xfrm>
            <a:custGeom>
              <a:pathLst>
                <a:path extrusionOk="0" h="120000" w="120000">
                  <a:moveTo>
                    <a:pt x="120000" y="60088"/>
                  </a:moveTo>
                  <a:lnTo>
                    <a:pt x="59900" y="120000"/>
                  </a:lnTo>
                  <a:lnTo>
                    <a:pt x="0" y="60261"/>
                  </a:lnTo>
                  <a:lnTo>
                    <a:pt x="59900" y="0"/>
                  </a:lnTo>
                  <a:lnTo>
                    <a:pt x="120000" y="60088"/>
                  </a:lnTo>
                  <a:close/>
                </a:path>
              </a:pathLst>
            </a:custGeom>
            <a:solidFill>
              <a:schemeClr val="accent4">
                <a:alpha val="1176"/>
              </a:schemeClr>
            </a:solidFill>
            <a:ln cap="flat" cmpd="sng" w="63500">
              <a:solidFill>
                <a:schemeClr val="accent4">
                  <a:alpha val="5490"/>
                </a:schemeClr>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834" name="Shape 834"/>
            <p:cNvSpPr/>
            <p:nvPr/>
          </p:nvSpPr>
          <p:spPr>
            <a:xfrm>
              <a:off x="5511582" y="1232906"/>
              <a:ext cx="189117" cy="329061"/>
            </a:xfrm>
            <a:custGeom>
              <a:pathLst>
                <a:path extrusionOk="0" h="120000" w="120000">
                  <a:moveTo>
                    <a:pt x="0" y="0"/>
                  </a:moveTo>
                  <a:lnTo>
                    <a:pt x="120000" y="40000"/>
                  </a:lnTo>
                  <a:lnTo>
                    <a:pt x="120000" y="120000"/>
                  </a:lnTo>
                  <a:lnTo>
                    <a:pt x="0" y="80000"/>
                  </a:lnTo>
                  <a:lnTo>
                    <a:pt x="0" y="0"/>
                  </a:lnTo>
                  <a:close/>
                </a:path>
              </a:pathLst>
            </a:custGeom>
            <a:solidFill>
              <a:schemeClr val="accent4">
                <a:alpha val="9803"/>
              </a:scheme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835" name="Shape 835"/>
            <p:cNvSpPr/>
            <p:nvPr/>
          </p:nvSpPr>
          <p:spPr>
            <a:xfrm>
              <a:off x="5721122" y="1232906"/>
              <a:ext cx="190630" cy="329061"/>
            </a:xfrm>
            <a:custGeom>
              <a:pathLst>
                <a:path extrusionOk="0" h="120000" w="120000">
                  <a:moveTo>
                    <a:pt x="0" y="40000"/>
                  </a:moveTo>
                  <a:lnTo>
                    <a:pt x="0" y="120000"/>
                  </a:lnTo>
                  <a:lnTo>
                    <a:pt x="120000" y="80000"/>
                  </a:lnTo>
                  <a:lnTo>
                    <a:pt x="120000" y="0"/>
                  </a:lnTo>
                  <a:lnTo>
                    <a:pt x="0" y="40000"/>
                  </a:lnTo>
                  <a:close/>
                </a:path>
              </a:pathLst>
            </a:custGeom>
            <a:solidFill>
              <a:srgbClr val="4040B2">
                <a:alpha val="9803"/>
              </a:srgb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836" name="Shape 836"/>
            <p:cNvSpPr/>
            <p:nvPr/>
          </p:nvSpPr>
          <p:spPr>
            <a:xfrm>
              <a:off x="5300529" y="1109603"/>
              <a:ext cx="189874" cy="330574"/>
            </a:xfrm>
            <a:custGeom>
              <a:pathLst>
                <a:path extrusionOk="0" h="120000" w="120000">
                  <a:moveTo>
                    <a:pt x="0" y="0"/>
                  </a:moveTo>
                  <a:lnTo>
                    <a:pt x="0" y="79911"/>
                  </a:lnTo>
                  <a:lnTo>
                    <a:pt x="120000" y="120000"/>
                  </a:lnTo>
                  <a:lnTo>
                    <a:pt x="120000" y="40088"/>
                  </a:lnTo>
                  <a:lnTo>
                    <a:pt x="0" y="0"/>
                  </a:lnTo>
                  <a:close/>
                </a:path>
              </a:pathLst>
            </a:custGeom>
            <a:solidFill>
              <a:schemeClr val="accent4">
                <a:alpha val="9803"/>
              </a:scheme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837" name="Shape 837"/>
            <p:cNvSpPr/>
            <p:nvPr/>
          </p:nvSpPr>
          <p:spPr>
            <a:xfrm>
              <a:off x="5511582" y="1476486"/>
              <a:ext cx="189117" cy="329817"/>
            </a:xfrm>
            <a:custGeom>
              <a:pathLst>
                <a:path extrusionOk="0" h="120000" w="120000">
                  <a:moveTo>
                    <a:pt x="0" y="80094"/>
                  </a:moveTo>
                  <a:lnTo>
                    <a:pt x="120000" y="120000"/>
                  </a:lnTo>
                  <a:lnTo>
                    <a:pt x="120000" y="40183"/>
                  </a:lnTo>
                  <a:lnTo>
                    <a:pt x="0" y="0"/>
                  </a:lnTo>
                  <a:lnTo>
                    <a:pt x="0" y="80094"/>
                  </a:lnTo>
                  <a:close/>
                </a:path>
              </a:pathLst>
            </a:custGeom>
            <a:solidFill>
              <a:schemeClr val="accent4">
                <a:alpha val="9803"/>
              </a:schemeClr>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838" name="Shape 838"/>
            <p:cNvSpPr/>
            <p:nvPr/>
          </p:nvSpPr>
          <p:spPr>
            <a:xfrm>
              <a:off x="1608114" y="948130"/>
              <a:ext cx="2557732" cy="1019647"/>
            </a:xfrm>
            <a:prstGeom prst="rect">
              <a:avLst/>
            </a:prstGeom>
            <a:solidFill>
              <a:schemeClr val="accent4">
                <a:alpha val="9803"/>
              </a:schemeClr>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Core</a:t>
              </a:r>
              <a:endParaRPr sz="500">
                <a:latin typeface="Lato"/>
                <a:ea typeface="Lato"/>
                <a:cs typeface="Lato"/>
                <a:sym typeface="Lato"/>
              </a:endParaRPr>
            </a:p>
          </p:txBody>
        </p:sp>
        <p:sp>
          <p:nvSpPr>
            <p:cNvPr id="839" name="Shape 839"/>
            <p:cNvSpPr/>
            <p:nvPr/>
          </p:nvSpPr>
          <p:spPr>
            <a:xfrm>
              <a:off x="7046434" y="948130"/>
              <a:ext cx="2557732" cy="1019647"/>
            </a:xfrm>
            <a:prstGeom prst="rect">
              <a:avLst/>
            </a:prstGeom>
            <a:solidFill>
              <a:schemeClr val="accent4">
                <a:alpha val="9803"/>
              </a:schemeClr>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Azure</a:t>
              </a:r>
              <a:endParaRPr sz="500">
                <a:latin typeface="Lato"/>
                <a:ea typeface="Lato"/>
                <a:cs typeface="Lato"/>
                <a:sym typeface="Lato"/>
              </a:endParaRPr>
            </a:p>
          </p:txBody>
        </p:sp>
        <p:sp>
          <p:nvSpPr>
            <p:cNvPr id="840" name="Shape 840"/>
            <p:cNvSpPr/>
            <p:nvPr/>
          </p:nvSpPr>
          <p:spPr>
            <a:xfrm>
              <a:off x="8275605" y="1867339"/>
              <a:ext cx="1920088" cy="696699"/>
            </a:xfrm>
            <a:prstGeom prst="rect">
              <a:avLst/>
            </a:prstGeom>
            <a:solidFill>
              <a:srgbClr val="ADA6F1">
                <a:alpha val="9803"/>
              </a:srgbClr>
            </a:solidFill>
            <a:ln>
              <a:noFill/>
            </a:ln>
            <a:effectLst>
              <a:outerShdw blurRad="254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compute</a:t>
              </a:r>
              <a:endParaRPr sz="500">
                <a:latin typeface="Lato"/>
                <a:ea typeface="Lato"/>
                <a:cs typeface="Lato"/>
                <a:sym typeface="Lato"/>
              </a:endParaRPr>
            </a:p>
          </p:txBody>
        </p:sp>
        <p:pic>
          <p:nvPicPr>
            <p:cNvPr descr="image48.png" id="841" name="Shape 841"/>
            <p:cNvPicPr preferRelativeResize="0"/>
            <p:nvPr/>
          </p:nvPicPr>
          <p:blipFill rotWithShape="1">
            <a:blip r:embed="rId3">
              <a:alphaModFix amt="10000"/>
            </a:blip>
            <a:srcRect b="0" l="0" r="0" t="0"/>
            <a:stretch/>
          </p:blipFill>
          <p:spPr>
            <a:xfrm>
              <a:off x="12050111" y="908840"/>
              <a:ext cx="2000263" cy="945123"/>
            </a:xfrm>
            <a:prstGeom prst="rect">
              <a:avLst/>
            </a:prstGeom>
            <a:noFill/>
            <a:ln>
              <a:noFill/>
            </a:ln>
          </p:spPr>
        </p:pic>
        <p:cxnSp>
          <p:nvCxnSpPr>
            <p:cNvPr id="842" name="Shape 842"/>
            <p:cNvCxnSpPr/>
            <p:nvPr/>
          </p:nvCxnSpPr>
          <p:spPr>
            <a:xfrm>
              <a:off x="0" y="1470653"/>
              <a:ext cx="1507199" cy="1"/>
            </a:xfrm>
            <a:prstGeom prst="straightConnector1">
              <a:avLst/>
            </a:prstGeom>
            <a:noFill/>
            <a:ln cap="flat" cmpd="sng" w="25400">
              <a:solidFill>
                <a:srgbClr val="000000">
                  <a:alpha val="9803"/>
                </a:srgbClr>
              </a:solidFill>
              <a:prstDash val="solid"/>
              <a:miter lim="400000"/>
              <a:headEnd len="sm" w="sm" type="none"/>
              <a:tailEnd len="med" w="med" type="triangle"/>
            </a:ln>
          </p:spPr>
        </p:cxnSp>
      </p:grpSp>
      <p:sp>
        <p:nvSpPr>
          <p:cNvPr id="843" name="Shape 843"/>
          <p:cNvSpPr/>
          <p:nvPr/>
        </p:nvSpPr>
        <p:spPr>
          <a:xfrm>
            <a:off x="555854" y="3874716"/>
            <a:ext cx="683370" cy="28575"/>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844" name="Shape 844"/>
          <p:cNvSpPr txBox="1"/>
          <p:nvPr/>
        </p:nvSpPr>
        <p:spPr>
          <a:xfrm>
            <a:off x="515014" y="3653577"/>
            <a:ext cx="959149" cy="239713"/>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chemeClr val="accent1"/>
              </a:buClr>
              <a:buSzPts val="900"/>
              <a:buFont typeface="Tahoma"/>
              <a:buNone/>
            </a:pPr>
            <a:r>
              <a:rPr b="1" i="0" lang="en" sz="900" u="none" cap="none" strike="noStrike">
                <a:solidFill>
                  <a:schemeClr val="accent1"/>
                </a:solidFill>
                <a:latin typeface="Lato"/>
                <a:ea typeface="Lato"/>
                <a:cs typeface="Lato"/>
                <a:sym typeface="Lato"/>
              </a:rPr>
              <a:t>OPERATOR</a:t>
            </a:r>
            <a:endParaRPr sz="500">
              <a:latin typeface="Lato"/>
              <a:ea typeface="Lato"/>
              <a:cs typeface="Lato"/>
              <a:sym typeface="Lato"/>
            </a:endParaRPr>
          </a:p>
        </p:txBody>
      </p:sp>
      <p:sp>
        <p:nvSpPr>
          <p:cNvPr id="845" name="Shape 845"/>
          <p:cNvSpPr txBox="1"/>
          <p:nvPr/>
        </p:nvSpPr>
        <p:spPr>
          <a:xfrm>
            <a:off x="850536" y="1325146"/>
            <a:ext cx="2128559" cy="258763"/>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9CA4B0"/>
              </a:buClr>
              <a:buSzPts val="1000"/>
              <a:buFont typeface="Tahoma"/>
              <a:buNone/>
            </a:pPr>
            <a:r>
              <a:rPr b="1" i="0" lang="en" sz="1000" u="none" cap="none" strike="noStrike">
                <a:solidFill>
                  <a:srgbClr val="9CA4B0"/>
                </a:solidFill>
                <a:latin typeface="Lato"/>
                <a:ea typeface="Lato"/>
                <a:cs typeface="Lato"/>
                <a:sym typeface="Lato"/>
              </a:rPr>
              <a:t>INFRASTRUCTURE AS CODE</a:t>
            </a:r>
            <a:endParaRPr sz="500">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Shape 850"/>
          <p:cNvSpPr/>
          <p:nvPr/>
        </p:nvSpPr>
        <p:spPr>
          <a:xfrm>
            <a:off x="3388942" y="1261913"/>
            <a:ext cx="2800350" cy="3429856"/>
          </a:xfrm>
          <a:prstGeom prst="rect">
            <a:avLst/>
          </a:prstGeom>
          <a:gradFill>
            <a:gsLst>
              <a:gs pos="0">
                <a:srgbClr val="FFFFFF">
                  <a:alpha val="43921"/>
                </a:srgbClr>
              </a:gs>
              <a:gs pos="100000">
                <a:srgbClr val="EEEEEE">
                  <a:alpha val="43921"/>
                </a:srgbClr>
              </a:gs>
            </a:gsLst>
            <a:lin ang="1620000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851" name="Shape 851"/>
          <p:cNvSpPr/>
          <p:nvPr/>
        </p:nvSpPr>
        <p:spPr>
          <a:xfrm>
            <a:off x="3388942" y="1261913"/>
            <a:ext cx="2800350" cy="3429856"/>
          </a:xfrm>
          <a:prstGeom prst="rect">
            <a:avLst/>
          </a:prstGeom>
          <a:gradFill>
            <a:gsLst>
              <a:gs pos="0">
                <a:srgbClr val="FFFFFF">
                  <a:alpha val="43921"/>
                </a:srgbClr>
              </a:gs>
              <a:gs pos="100000">
                <a:srgbClr val="EEEEEE">
                  <a:alpha val="43921"/>
                </a:srgbClr>
              </a:gs>
            </a:gsLst>
            <a:lin ang="1620000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cxnSp>
        <p:nvCxnSpPr>
          <p:cNvPr id="852" name="Shape 852"/>
          <p:cNvCxnSpPr/>
          <p:nvPr/>
        </p:nvCxnSpPr>
        <p:spPr>
          <a:xfrm>
            <a:off x="1192109" y="1601713"/>
            <a:ext cx="3403368" cy="0"/>
          </a:xfrm>
          <a:prstGeom prst="straightConnector1">
            <a:avLst/>
          </a:prstGeom>
          <a:noFill/>
          <a:ln cap="flat" cmpd="sng" w="63500">
            <a:solidFill>
              <a:srgbClr val="FFFFFF"/>
            </a:solidFill>
            <a:prstDash val="solid"/>
            <a:miter lim="8000"/>
            <a:headEnd len="sm" w="sm" type="none"/>
            <a:tailEnd len="sm" w="sm" type="none"/>
          </a:ln>
        </p:spPr>
      </p:cxnSp>
      <p:sp>
        <p:nvSpPr>
          <p:cNvPr id="853" name="Shape 853"/>
          <p:cNvSpPr txBox="1"/>
          <p:nvPr>
            <p:ph idx="12" type="sldNum"/>
          </p:nvPr>
        </p:nvSpPr>
        <p:spPr>
          <a:xfrm>
            <a:off x="8796337"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854" name="Shape 854"/>
          <p:cNvSpPr/>
          <p:nvPr/>
        </p:nvSpPr>
        <p:spPr>
          <a:xfrm>
            <a:off x="3845657" y="3439001"/>
            <a:ext cx="1886862" cy="1093485"/>
          </a:xfrm>
          <a:custGeom>
            <a:pathLst>
              <a:path extrusionOk="0" h="120000" w="120000">
                <a:moveTo>
                  <a:pt x="120000" y="60088"/>
                </a:moveTo>
                <a:lnTo>
                  <a:pt x="59900" y="120000"/>
                </a:lnTo>
                <a:lnTo>
                  <a:pt x="0" y="60261"/>
                </a:lnTo>
                <a:lnTo>
                  <a:pt x="59900" y="0"/>
                </a:lnTo>
                <a:lnTo>
                  <a:pt x="120000" y="60088"/>
                </a:lnTo>
                <a:close/>
              </a:path>
            </a:pathLst>
          </a:custGeom>
          <a:solidFill>
            <a:schemeClr val="accent4">
              <a:alpha val="13725"/>
            </a:schemeClr>
          </a:solidFill>
          <a:ln cap="flat" cmpd="sng" w="63500">
            <a:solidFill>
              <a:schemeClr val="accent4">
                <a:alpha val="55686"/>
              </a:schemeClr>
            </a:solidFill>
            <a:prstDash val="solid"/>
            <a:miter lim="8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855" name="Shape 855"/>
          <p:cNvSpPr/>
          <p:nvPr/>
        </p:nvSpPr>
        <p:spPr>
          <a:xfrm>
            <a:off x="328985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Core</a:t>
            </a:r>
            <a:endParaRPr sz="500">
              <a:latin typeface="Lato"/>
              <a:ea typeface="Lato"/>
              <a:cs typeface="Lato"/>
              <a:sym typeface="Lato"/>
            </a:endParaRPr>
          </a:p>
        </p:txBody>
      </p:sp>
      <p:cxnSp>
        <p:nvCxnSpPr>
          <p:cNvPr id="856" name="Shape 856"/>
          <p:cNvCxnSpPr/>
          <p:nvPr/>
        </p:nvCxnSpPr>
        <p:spPr>
          <a:xfrm>
            <a:off x="2677076" y="3990496"/>
            <a:ext cx="574938" cy="0"/>
          </a:xfrm>
          <a:prstGeom prst="straightConnector1">
            <a:avLst/>
          </a:prstGeom>
          <a:noFill/>
          <a:ln cap="flat" cmpd="sng" w="25400">
            <a:solidFill>
              <a:srgbClr val="000000">
                <a:alpha val="33725"/>
              </a:srgbClr>
            </a:solidFill>
            <a:prstDash val="solid"/>
            <a:miter lim="400000"/>
            <a:headEnd len="sm" w="sm" type="none"/>
            <a:tailEnd len="med" w="med" type="triangle"/>
          </a:ln>
        </p:spPr>
      </p:cxnSp>
      <p:sp>
        <p:nvSpPr>
          <p:cNvPr id="857" name="Shape 857"/>
          <p:cNvSpPr txBox="1"/>
          <p:nvPr>
            <p:ph type="title"/>
          </p:nvPr>
        </p:nvSpPr>
        <p:spPr>
          <a:xfrm>
            <a:off x="587023" y="328463"/>
            <a:ext cx="8155048" cy="827821"/>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Verdana"/>
              <a:buNone/>
            </a:pPr>
            <a:r>
              <a:rPr i="0" lang="en" sz="2800" u="none" cap="none" strike="noStrike">
                <a:solidFill>
                  <a:srgbClr val="000000"/>
                </a:solidFill>
                <a:latin typeface="Titillium Web"/>
                <a:ea typeface="Titillium Web"/>
                <a:cs typeface="Titillium Web"/>
                <a:sym typeface="Titillium Web"/>
              </a:rPr>
              <a:t>Terraform Workflow</a:t>
            </a:r>
            <a:endParaRPr sz="500">
              <a:latin typeface="Titillium Web"/>
              <a:ea typeface="Titillium Web"/>
              <a:cs typeface="Titillium Web"/>
              <a:sym typeface="Titillium Web"/>
            </a:endParaRPr>
          </a:p>
        </p:txBody>
      </p:sp>
      <p:sp>
        <p:nvSpPr>
          <p:cNvPr id="858" name="Shape 858"/>
          <p:cNvSpPr/>
          <p:nvPr/>
        </p:nvSpPr>
        <p:spPr>
          <a:xfrm>
            <a:off x="532922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Provider</a:t>
            </a:r>
            <a:endParaRPr sz="500">
              <a:latin typeface="Lato"/>
              <a:ea typeface="Lato"/>
              <a:cs typeface="Lato"/>
              <a:sym typeface="Lato"/>
            </a:endParaRPr>
          </a:p>
        </p:txBody>
      </p:sp>
      <p:sp>
        <p:nvSpPr>
          <p:cNvPr id="859" name="Shape 859"/>
          <p:cNvSpPr/>
          <p:nvPr/>
        </p:nvSpPr>
        <p:spPr>
          <a:xfrm>
            <a:off x="4375812" y="3341977"/>
            <a:ext cx="826611" cy="334743"/>
          </a:xfrm>
          <a:prstGeom prst="rect">
            <a:avLst/>
          </a:prstGeom>
          <a:solidFill>
            <a:srgbClr val="FFFFFF"/>
          </a:solidFill>
          <a:ln cap="flat" cmpd="sng" w="63500">
            <a:solidFill>
              <a:srgbClr val="847AEB"/>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535353"/>
              </a:buClr>
              <a:buSzPts val="1300"/>
              <a:buFont typeface="Verdana"/>
              <a:buNone/>
            </a:pPr>
            <a:r>
              <a:rPr i="0" lang="en" sz="1300" u="none" cap="none" strike="noStrike">
                <a:solidFill>
                  <a:srgbClr val="535353"/>
                </a:solidFill>
                <a:latin typeface="Lato"/>
                <a:ea typeface="Lato"/>
                <a:cs typeface="Lato"/>
                <a:sym typeface="Lato"/>
              </a:rPr>
              <a:t>Plan</a:t>
            </a:r>
            <a:r>
              <a:rPr b="0" i="0" lang="en" sz="1300" u="none" cap="none" strike="noStrike">
                <a:solidFill>
                  <a:srgbClr val="535353"/>
                </a:solidFill>
                <a:latin typeface="Verdana"/>
                <a:ea typeface="Verdana"/>
                <a:cs typeface="Verdana"/>
                <a:sym typeface="Verdana"/>
              </a:rPr>
              <a:t> </a:t>
            </a:r>
            <a:endParaRPr sz="500"/>
          </a:p>
        </p:txBody>
      </p:sp>
      <p:sp>
        <p:nvSpPr>
          <p:cNvPr id="860" name="Shape 860"/>
          <p:cNvSpPr/>
          <p:nvPr/>
        </p:nvSpPr>
        <p:spPr>
          <a:xfrm>
            <a:off x="3741415" y="1661253"/>
            <a:ext cx="2109509" cy="1271172"/>
          </a:xfrm>
          <a:prstGeom prst="rect">
            <a:avLst/>
          </a:prstGeom>
          <a:noFill/>
          <a:ln cap="flat" cmpd="sng" w="50800">
            <a:solidFill>
              <a:schemeClr val="accent3"/>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861" name="Shape 861"/>
          <p:cNvSpPr/>
          <p:nvPr/>
        </p:nvSpPr>
        <p:spPr>
          <a:xfrm>
            <a:off x="3822925" y="1894199"/>
            <a:ext cx="1932300" cy="1038300"/>
          </a:xfrm>
          <a:prstGeom prst="rect">
            <a:avLst/>
          </a:prstGeom>
          <a:noFill/>
          <a:ln>
            <a:noFill/>
          </a:ln>
        </p:spPr>
        <p:txBody>
          <a:bodyPr anchorCtr="0" anchor="t" bIns="45725" lIns="45725" spcFirstLastPara="1" rIns="45725" wrap="square" tIns="45725">
            <a:noAutofit/>
          </a:bodyPr>
          <a:lstStyle/>
          <a:p>
            <a:pPr indent="0" lvl="0" marL="0" marR="0" rtl="0" algn="l">
              <a:lnSpc>
                <a:spcPct val="90000"/>
              </a:lnSpc>
              <a:spcBef>
                <a:spcPts val="0"/>
              </a:spcBef>
              <a:spcAft>
                <a:spcPts val="0"/>
              </a:spcAft>
              <a:buClr>
                <a:srgbClr val="000000"/>
              </a:buClr>
              <a:buSzPts val="600"/>
              <a:buFont typeface="Arial"/>
              <a:buNone/>
            </a:pPr>
            <a:r>
              <a:rPr i="0" lang="en" sz="600" u="none" cap="none" strike="noStrike">
                <a:latin typeface="Source Code Pro Medium"/>
                <a:ea typeface="Source Code Pro Medium"/>
                <a:cs typeface="Source Code Pro Medium"/>
                <a:sym typeface="Source Code Pro Medium"/>
              </a:rPr>
              <a:t>$ terraform plan</a:t>
            </a:r>
            <a:endParaRPr sz="500">
              <a:latin typeface="Source Code Pro Medium"/>
              <a:ea typeface="Source Code Pro Medium"/>
              <a:cs typeface="Source Code Pro Medium"/>
              <a:sym typeface="Source Code Pro Medium"/>
            </a:endParaRPr>
          </a:p>
          <a:p>
            <a:pPr indent="0" lvl="0" marL="0" marR="0" rtl="0" algn="l">
              <a:lnSpc>
                <a:spcPct val="90000"/>
              </a:lnSpc>
              <a:spcBef>
                <a:spcPts val="300"/>
              </a:spcBef>
              <a:spcAft>
                <a:spcPts val="0"/>
              </a:spcAft>
              <a:buClr>
                <a:srgbClr val="000000"/>
              </a:buClr>
              <a:buSzPts val="600"/>
              <a:buFont typeface="Arial"/>
              <a:buNone/>
            </a:pPr>
            <a:r>
              <a:t/>
            </a:r>
            <a:endParaRPr i="0" sz="600" u="none" cap="none" strike="noStrike">
              <a:latin typeface="Source Code Pro Medium"/>
              <a:ea typeface="Source Code Pro Medium"/>
              <a:cs typeface="Source Code Pro Medium"/>
              <a:sym typeface="Source Code Pro Medium"/>
            </a:endParaRPr>
          </a:p>
          <a:p>
            <a:pPr indent="0" lvl="0" marL="0" marR="0" rtl="0" algn="l">
              <a:lnSpc>
                <a:spcPct val="90000"/>
              </a:lnSpc>
              <a:spcBef>
                <a:spcPts val="300"/>
              </a:spcBef>
              <a:spcAft>
                <a:spcPts val="0"/>
              </a:spcAft>
              <a:buClr>
                <a:srgbClr val="000000"/>
              </a:buClr>
              <a:buSzPts val="600"/>
              <a:buFont typeface="Arial"/>
              <a:buNone/>
            </a:pPr>
            <a:r>
              <a:rPr i="0" lang="en" sz="600" u="none" cap="none" strike="noStrike">
                <a:latin typeface="Source Code Pro Medium"/>
                <a:ea typeface="Source Code Pro Medium"/>
                <a:cs typeface="Source Code Pro Medium"/>
                <a:sym typeface="Source Code Pro Medium"/>
              </a:rPr>
              <a:t>+ google_compute_instance.server</a:t>
            </a:r>
            <a:endParaRPr sz="500">
              <a:latin typeface="Source Code Pro Medium"/>
              <a:ea typeface="Source Code Pro Medium"/>
              <a:cs typeface="Source Code Pro Medium"/>
              <a:sym typeface="Source Code Pro Medium"/>
            </a:endParaRPr>
          </a:p>
          <a:p>
            <a:pPr indent="0" lvl="0" marL="0" marR="0" rtl="0" algn="l">
              <a:lnSpc>
                <a:spcPct val="90000"/>
              </a:lnSpc>
              <a:spcBef>
                <a:spcPts val="300"/>
              </a:spcBef>
              <a:spcAft>
                <a:spcPts val="0"/>
              </a:spcAft>
              <a:buClr>
                <a:srgbClr val="000000"/>
              </a:buClr>
              <a:buSzPts val="600"/>
              <a:buFont typeface="Arial"/>
              <a:buNone/>
            </a:pPr>
            <a:r>
              <a:rPr i="0" lang="en" sz="600" u="none" cap="none" strike="noStrike">
                <a:latin typeface="Source Code Pro Medium"/>
                <a:ea typeface="Source Code Pro Medium"/>
                <a:cs typeface="Source Code Pro Medium"/>
                <a:sym typeface="Source Code Pro Medium"/>
              </a:rPr>
              <a:t>    can_ip_forward:            "false"</a:t>
            </a:r>
            <a:endParaRPr sz="500">
              <a:latin typeface="Source Code Pro Medium"/>
              <a:ea typeface="Source Code Pro Medium"/>
              <a:cs typeface="Source Code Pro Medium"/>
              <a:sym typeface="Source Code Pro Medium"/>
            </a:endParaRPr>
          </a:p>
          <a:p>
            <a:pPr indent="0" lvl="0" marL="0" marR="0" rtl="0" algn="l">
              <a:lnSpc>
                <a:spcPct val="90000"/>
              </a:lnSpc>
              <a:spcBef>
                <a:spcPts val="300"/>
              </a:spcBef>
              <a:spcAft>
                <a:spcPts val="0"/>
              </a:spcAft>
              <a:buClr>
                <a:srgbClr val="000000"/>
              </a:buClr>
              <a:buSzPts val="600"/>
              <a:buFont typeface="Arial"/>
              <a:buNone/>
            </a:pPr>
            <a:r>
              <a:rPr i="0" lang="en" sz="600" u="none" cap="none" strike="noStrike">
                <a:latin typeface="Source Code Pro Medium"/>
                <a:ea typeface="Source Code Pro Medium"/>
                <a:cs typeface="Source Code Pro Medium"/>
                <a:sym typeface="Source Code Pro Medium"/>
              </a:rPr>
              <a:t>…</a:t>
            </a:r>
            <a:endParaRPr sz="500">
              <a:latin typeface="Source Code Pro Medium"/>
              <a:ea typeface="Source Code Pro Medium"/>
              <a:cs typeface="Source Code Pro Medium"/>
              <a:sym typeface="Source Code Pro Medium"/>
            </a:endParaRPr>
          </a:p>
        </p:txBody>
      </p:sp>
      <p:sp>
        <p:nvSpPr>
          <p:cNvPr id="862" name="Shape 862"/>
          <p:cNvSpPr txBox="1"/>
          <p:nvPr/>
        </p:nvSpPr>
        <p:spPr>
          <a:xfrm>
            <a:off x="589096" y="784348"/>
            <a:ext cx="3860017" cy="315278"/>
          </a:xfrm>
          <a:prstGeom prst="rect">
            <a:avLst/>
          </a:prstGeom>
          <a:noFill/>
          <a:ln>
            <a:noFill/>
          </a:ln>
        </p:spPr>
        <p:txBody>
          <a:bodyPr anchorCtr="0" anchor="b" bIns="45725" lIns="45725" spcFirstLastPara="1" rIns="45725" wrap="square" tIns="45725">
            <a:noAutofit/>
          </a:bodyPr>
          <a:lstStyle/>
          <a:p>
            <a:pPr indent="-38100" lvl="0" marL="38100" marR="0" rtl="0" algn="l">
              <a:lnSpc>
                <a:spcPct val="90000"/>
              </a:lnSpc>
              <a:spcBef>
                <a:spcPts val="0"/>
              </a:spcBef>
              <a:spcAft>
                <a:spcPts val="0"/>
              </a:spcAft>
              <a:buClr>
                <a:schemeClr val="accent1"/>
              </a:buClr>
              <a:buSzPts val="1500"/>
              <a:buFont typeface="Verdana"/>
              <a:buNone/>
            </a:pPr>
            <a:r>
              <a:rPr b="1" i="1" lang="en" sz="1500" u="none" cap="none" strike="noStrike">
                <a:solidFill>
                  <a:schemeClr val="accent1"/>
                </a:solidFill>
                <a:latin typeface="Lato"/>
                <a:ea typeface="Lato"/>
                <a:cs typeface="Lato"/>
                <a:sym typeface="Lato"/>
              </a:rPr>
              <a:t>Use the Terraform plan to see what </a:t>
            </a:r>
            <a:endParaRPr sz="500">
              <a:latin typeface="Lato"/>
              <a:ea typeface="Lato"/>
              <a:cs typeface="Lato"/>
              <a:sym typeface="Lato"/>
            </a:endParaRPr>
          </a:p>
        </p:txBody>
      </p:sp>
      <p:sp>
        <p:nvSpPr>
          <p:cNvPr id="863" name="Shape 863"/>
          <p:cNvSpPr txBox="1"/>
          <p:nvPr/>
        </p:nvSpPr>
        <p:spPr>
          <a:xfrm>
            <a:off x="3634639" y="1325146"/>
            <a:ext cx="2308959" cy="258763"/>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9CA4B0"/>
              </a:buClr>
              <a:buSzPts val="1000"/>
              <a:buFont typeface="Tahoma"/>
              <a:buNone/>
            </a:pPr>
            <a:r>
              <a:rPr b="1" i="0" lang="en" sz="1000" u="none" cap="none" strike="noStrike">
                <a:solidFill>
                  <a:srgbClr val="9CA4B0"/>
                </a:solidFill>
                <a:latin typeface="Lato"/>
                <a:ea typeface="Lato"/>
                <a:cs typeface="Lato"/>
                <a:sym typeface="Lato"/>
              </a:rPr>
              <a:t>PROVISIONING WORKFLOW</a:t>
            </a:r>
            <a:endParaRPr sz="500">
              <a:latin typeface="Lato"/>
              <a:ea typeface="Lato"/>
              <a:cs typeface="Lato"/>
              <a:sym typeface="Lato"/>
            </a:endParaRPr>
          </a:p>
        </p:txBody>
      </p:sp>
      <p:cxnSp>
        <p:nvCxnSpPr>
          <p:cNvPr id="864" name="Shape 864"/>
          <p:cNvCxnSpPr/>
          <p:nvPr/>
        </p:nvCxnSpPr>
        <p:spPr>
          <a:xfrm>
            <a:off x="469561" y="1601713"/>
            <a:ext cx="8639113" cy="0"/>
          </a:xfrm>
          <a:prstGeom prst="straightConnector1">
            <a:avLst/>
          </a:prstGeom>
          <a:noFill/>
          <a:ln cap="flat" cmpd="sng" w="63500">
            <a:solidFill>
              <a:srgbClr val="FFFFFF"/>
            </a:solidFill>
            <a:prstDash val="solid"/>
            <a:miter lim="8000"/>
            <a:headEnd len="sm" w="sm" type="none"/>
            <a:tailEnd len="sm" w="sm" type="none"/>
          </a:ln>
        </p:spPr>
      </p:cxnSp>
      <p:sp>
        <p:nvSpPr>
          <p:cNvPr id="865" name="Shape 865"/>
          <p:cNvSpPr/>
          <p:nvPr/>
        </p:nvSpPr>
        <p:spPr>
          <a:xfrm>
            <a:off x="3739665" y="1659645"/>
            <a:ext cx="2113010" cy="172403"/>
          </a:xfrm>
          <a:prstGeom prst="rect">
            <a:avLst/>
          </a:prstGeom>
          <a:solidFill>
            <a:schemeClr val="accent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866" name="Shape 866"/>
          <p:cNvSpPr txBox="1"/>
          <p:nvPr/>
        </p:nvSpPr>
        <p:spPr>
          <a:xfrm>
            <a:off x="4485618" y="1619525"/>
            <a:ext cx="1051800" cy="239100"/>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rgbClr val="FFFFFF"/>
              </a:buClr>
              <a:buSzPts val="1000"/>
              <a:buFont typeface="Tahoma"/>
              <a:buNone/>
            </a:pPr>
            <a:r>
              <a:rPr b="1" i="0" lang="en" sz="1000" u="none" cap="none" strike="noStrike">
                <a:solidFill>
                  <a:srgbClr val="FFFFFF"/>
                </a:solidFill>
                <a:latin typeface="Tahoma"/>
                <a:ea typeface="Tahoma"/>
                <a:cs typeface="Tahoma"/>
                <a:sym typeface="Tahoma"/>
              </a:rPr>
              <a:t>terminal</a:t>
            </a:r>
            <a:endParaRPr sz="500"/>
          </a:p>
        </p:txBody>
      </p:sp>
      <p:sp>
        <p:nvSpPr>
          <p:cNvPr id="867" name="Shape 867"/>
          <p:cNvSpPr/>
          <p:nvPr/>
        </p:nvSpPr>
        <p:spPr>
          <a:xfrm>
            <a:off x="555854" y="3874716"/>
            <a:ext cx="683370" cy="28575"/>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868" name="Shape 868"/>
          <p:cNvSpPr txBox="1"/>
          <p:nvPr/>
        </p:nvSpPr>
        <p:spPr>
          <a:xfrm>
            <a:off x="515014" y="3653577"/>
            <a:ext cx="959149" cy="239713"/>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chemeClr val="accent1"/>
              </a:buClr>
              <a:buSzPts val="900"/>
              <a:buFont typeface="Tahoma"/>
              <a:buNone/>
            </a:pPr>
            <a:r>
              <a:rPr b="1" i="0" lang="en" sz="900" u="none" cap="none" strike="noStrike">
                <a:solidFill>
                  <a:schemeClr val="accent1"/>
                </a:solidFill>
                <a:latin typeface="Lato"/>
                <a:ea typeface="Lato"/>
                <a:cs typeface="Lato"/>
                <a:sym typeface="Lato"/>
              </a:rPr>
              <a:t>OPERATOR</a:t>
            </a:r>
            <a:endParaRPr sz="500">
              <a:latin typeface="Lato"/>
              <a:ea typeface="Lato"/>
              <a:cs typeface="Lato"/>
              <a:sym typeface="Lato"/>
            </a:endParaRPr>
          </a:p>
        </p:txBody>
      </p:sp>
      <p:grpSp>
        <p:nvGrpSpPr>
          <p:cNvPr id="869" name="Shape 869"/>
          <p:cNvGrpSpPr/>
          <p:nvPr/>
        </p:nvGrpSpPr>
        <p:grpSpPr>
          <a:xfrm>
            <a:off x="1325815" y="3842765"/>
            <a:ext cx="255412" cy="295007"/>
            <a:chOff x="0" y="0"/>
            <a:chExt cx="681097" cy="786683"/>
          </a:xfrm>
        </p:grpSpPr>
        <p:sp>
          <p:nvSpPr>
            <p:cNvPr id="870" name="Shape 870"/>
            <p:cNvSpPr/>
            <p:nvPr/>
          </p:nvSpPr>
          <p:spPr>
            <a:xfrm>
              <a:off x="149253" y="0"/>
              <a:ext cx="387917" cy="387417"/>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50800">
              <a:solidFill>
                <a:schemeClr val="accent3"/>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71" name="Shape 871"/>
            <p:cNvSpPr/>
            <p:nvPr/>
          </p:nvSpPr>
          <p:spPr>
            <a:xfrm>
              <a:off x="0" y="399270"/>
              <a:ext cx="681097" cy="387413"/>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50800">
              <a:solidFill>
                <a:schemeClr val="accent3"/>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pic>
        <p:nvPicPr>
          <p:cNvPr descr="Image" id="872" name="Shape 872"/>
          <p:cNvPicPr preferRelativeResize="0"/>
          <p:nvPr/>
        </p:nvPicPr>
        <p:blipFill rotWithShape="1">
          <a:blip r:embed="rId3">
            <a:alphaModFix amt="34000"/>
          </a:blip>
          <a:srcRect b="0" l="0" r="0" t="0"/>
          <a:stretch/>
        </p:blipFill>
        <p:spPr>
          <a:xfrm>
            <a:off x="2256894" y="3799326"/>
            <a:ext cx="382386" cy="382386"/>
          </a:xfrm>
          <a:prstGeom prst="rect">
            <a:avLst/>
          </a:prstGeom>
          <a:noFill/>
          <a:ln>
            <a:noFill/>
          </a:ln>
        </p:spPr>
      </p:pic>
      <p:sp>
        <p:nvSpPr>
          <p:cNvPr id="873" name="Shape 873"/>
          <p:cNvSpPr txBox="1"/>
          <p:nvPr/>
        </p:nvSpPr>
        <p:spPr>
          <a:xfrm>
            <a:off x="1390970" y="4336265"/>
            <a:ext cx="2256300" cy="196200"/>
          </a:xfrm>
          <a:prstGeom prst="rect">
            <a:avLst/>
          </a:prstGeom>
          <a:noFill/>
          <a:ln>
            <a:noFill/>
          </a:ln>
        </p:spPr>
        <p:txBody>
          <a:bodyPr anchorCtr="0" anchor="b" bIns="45725" lIns="45725" spcFirstLastPara="1" rIns="45725" wrap="square" tIns="45725">
            <a:noAutofit/>
          </a:bodyPr>
          <a:lstStyle/>
          <a:p>
            <a:pPr indent="0" lvl="0" marL="0" marR="0" rtl="0" algn="ctr">
              <a:lnSpc>
                <a:spcPct val="150000"/>
              </a:lnSpc>
              <a:spcBef>
                <a:spcPts val="0"/>
              </a:spcBef>
              <a:spcAft>
                <a:spcPts val="0"/>
              </a:spcAft>
              <a:buClr>
                <a:srgbClr val="44546A"/>
              </a:buClr>
              <a:buSzPts val="700"/>
              <a:buFont typeface="Verdana"/>
              <a:buNone/>
            </a:pPr>
            <a:r>
              <a:rPr b="1" i="0" lang="en" sz="1000" u="none" cap="none" strike="noStrike">
                <a:solidFill>
                  <a:srgbClr val="44546A"/>
                </a:solidFill>
                <a:latin typeface="Lato"/>
                <a:ea typeface="Lato"/>
                <a:cs typeface="Lato"/>
                <a:sym typeface="Lato"/>
              </a:rPr>
              <a:t>TERRAFORM CONFIGURATION </a:t>
            </a:r>
            <a:endParaRPr sz="10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Shape 878"/>
          <p:cNvSpPr/>
          <p:nvPr/>
        </p:nvSpPr>
        <p:spPr>
          <a:xfrm>
            <a:off x="3388942" y="1261913"/>
            <a:ext cx="2800350" cy="3429856"/>
          </a:xfrm>
          <a:prstGeom prst="rect">
            <a:avLst/>
          </a:prstGeom>
          <a:gradFill>
            <a:gsLst>
              <a:gs pos="0">
                <a:srgbClr val="FFFFFF">
                  <a:alpha val="43921"/>
                </a:srgbClr>
              </a:gs>
              <a:gs pos="100000">
                <a:srgbClr val="EEEEEE">
                  <a:alpha val="43921"/>
                </a:srgbClr>
              </a:gs>
            </a:gsLst>
            <a:lin ang="1620000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879" name="Shape 879"/>
          <p:cNvSpPr/>
          <p:nvPr/>
        </p:nvSpPr>
        <p:spPr>
          <a:xfrm>
            <a:off x="3388942" y="1261913"/>
            <a:ext cx="2800350" cy="3429856"/>
          </a:xfrm>
          <a:prstGeom prst="rect">
            <a:avLst/>
          </a:prstGeom>
          <a:gradFill>
            <a:gsLst>
              <a:gs pos="0">
                <a:srgbClr val="FFFFFF">
                  <a:alpha val="43921"/>
                </a:srgbClr>
              </a:gs>
              <a:gs pos="100000">
                <a:srgbClr val="EEEEEE">
                  <a:alpha val="43921"/>
                </a:srgbClr>
              </a:gs>
            </a:gsLst>
            <a:lin ang="1620000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cxnSp>
        <p:nvCxnSpPr>
          <p:cNvPr id="880" name="Shape 880"/>
          <p:cNvCxnSpPr/>
          <p:nvPr/>
        </p:nvCxnSpPr>
        <p:spPr>
          <a:xfrm>
            <a:off x="1192109" y="1601713"/>
            <a:ext cx="3403368" cy="0"/>
          </a:xfrm>
          <a:prstGeom prst="straightConnector1">
            <a:avLst/>
          </a:prstGeom>
          <a:noFill/>
          <a:ln cap="flat" cmpd="sng" w="63500">
            <a:solidFill>
              <a:srgbClr val="FFFFFF"/>
            </a:solidFill>
            <a:prstDash val="solid"/>
            <a:miter lim="8000"/>
            <a:headEnd len="sm" w="sm" type="none"/>
            <a:tailEnd len="sm" w="sm" type="none"/>
          </a:ln>
        </p:spPr>
      </p:cxnSp>
      <p:sp>
        <p:nvSpPr>
          <p:cNvPr id="881" name="Shape 881"/>
          <p:cNvSpPr txBox="1"/>
          <p:nvPr>
            <p:ph idx="12" type="sldNum"/>
          </p:nvPr>
        </p:nvSpPr>
        <p:spPr>
          <a:xfrm>
            <a:off x="8796337"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882" name="Shape 882"/>
          <p:cNvSpPr/>
          <p:nvPr/>
        </p:nvSpPr>
        <p:spPr>
          <a:xfrm>
            <a:off x="3845657" y="3439001"/>
            <a:ext cx="1886862" cy="1093485"/>
          </a:xfrm>
          <a:custGeom>
            <a:pathLst>
              <a:path extrusionOk="0" h="120000" w="120000">
                <a:moveTo>
                  <a:pt x="120000" y="60088"/>
                </a:moveTo>
                <a:lnTo>
                  <a:pt x="59900" y="120000"/>
                </a:lnTo>
                <a:lnTo>
                  <a:pt x="0" y="60261"/>
                </a:lnTo>
                <a:lnTo>
                  <a:pt x="59900" y="0"/>
                </a:lnTo>
                <a:lnTo>
                  <a:pt x="120000" y="60088"/>
                </a:lnTo>
                <a:close/>
              </a:path>
            </a:pathLst>
          </a:custGeom>
          <a:solidFill>
            <a:schemeClr val="accent4">
              <a:alpha val="13725"/>
            </a:schemeClr>
          </a:solidFill>
          <a:ln cap="flat" cmpd="sng" w="63500">
            <a:solidFill>
              <a:schemeClr val="accent4">
                <a:alpha val="55686"/>
              </a:schemeClr>
            </a:solidFill>
            <a:prstDash val="solid"/>
            <a:miter lim="8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883" name="Shape 883"/>
          <p:cNvSpPr/>
          <p:nvPr/>
        </p:nvSpPr>
        <p:spPr>
          <a:xfrm>
            <a:off x="328985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Core</a:t>
            </a:r>
            <a:endParaRPr sz="500">
              <a:latin typeface="Lato"/>
              <a:ea typeface="Lato"/>
              <a:cs typeface="Lato"/>
              <a:sym typeface="Lato"/>
            </a:endParaRPr>
          </a:p>
        </p:txBody>
      </p:sp>
      <p:cxnSp>
        <p:nvCxnSpPr>
          <p:cNvPr id="884" name="Shape 884"/>
          <p:cNvCxnSpPr/>
          <p:nvPr/>
        </p:nvCxnSpPr>
        <p:spPr>
          <a:xfrm>
            <a:off x="2677076" y="3990496"/>
            <a:ext cx="574938" cy="0"/>
          </a:xfrm>
          <a:prstGeom prst="straightConnector1">
            <a:avLst/>
          </a:prstGeom>
          <a:noFill/>
          <a:ln cap="flat" cmpd="sng" w="25400">
            <a:solidFill>
              <a:srgbClr val="000000">
                <a:alpha val="33725"/>
              </a:srgbClr>
            </a:solidFill>
            <a:prstDash val="solid"/>
            <a:miter lim="400000"/>
            <a:headEnd len="sm" w="sm" type="none"/>
            <a:tailEnd len="med" w="med" type="triangle"/>
          </a:ln>
        </p:spPr>
      </p:cxnSp>
      <p:sp>
        <p:nvSpPr>
          <p:cNvPr id="885" name="Shape 885"/>
          <p:cNvSpPr txBox="1"/>
          <p:nvPr>
            <p:ph type="title"/>
          </p:nvPr>
        </p:nvSpPr>
        <p:spPr>
          <a:xfrm>
            <a:off x="587023" y="328463"/>
            <a:ext cx="8155048" cy="827821"/>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Verdana"/>
              <a:buNone/>
            </a:pPr>
            <a:r>
              <a:rPr i="0" lang="en" sz="2800" u="none" cap="none" strike="noStrike">
                <a:solidFill>
                  <a:srgbClr val="000000"/>
                </a:solidFill>
                <a:latin typeface="Titillium Web"/>
                <a:ea typeface="Titillium Web"/>
                <a:cs typeface="Titillium Web"/>
                <a:sym typeface="Titillium Web"/>
              </a:rPr>
              <a:t>Terraform Workflow</a:t>
            </a:r>
            <a:endParaRPr sz="500">
              <a:latin typeface="Titillium Web"/>
              <a:ea typeface="Titillium Web"/>
              <a:cs typeface="Titillium Web"/>
              <a:sym typeface="Titillium Web"/>
            </a:endParaRPr>
          </a:p>
        </p:txBody>
      </p:sp>
      <p:sp>
        <p:nvSpPr>
          <p:cNvPr id="886" name="Shape 886"/>
          <p:cNvSpPr/>
          <p:nvPr/>
        </p:nvSpPr>
        <p:spPr>
          <a:xfrm>
            <a:off x="532922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Provider</a:t>
            </a:r>
            <a:endParaRPr sz="500">
              <a:latin typeface="Lato"/>
              <a:ea typeface="Lato"/>
              <a:cs typeface="Lato"/>
              <a:sym typeface="Lato"/>
            </a:endParaRPr>
          </a:p>
        </p:txBody>
      </p:sp>
      <p:sp>
        <p:nvSpPr>
          <p:cNvPr id="887" name="Shape 887"/>
          <p:cNvSpPr/>
          <p:nvPr/>
        </p:nvSpPr>
        <p:spPr>
          <a:xfrm>
            <a:off x="4375812" y="3341977"/>
            <a:ext cx="826611" cy="334743"/>
          </a:xfrm>
          <a:prstGeom prst="rect">
            <a:avLst/>
          </a:prstGeom>
          <a:solidFill>
            <a:srgbClr val="FFFFFF"/>
          </a:solidFill>
          <a:ln cap="flat" cmpd="sng" w="63500">
            <a:solidFill>
              <a:srgbClr val="847AEB"/>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535353"/>
              </a:buClr>
              <a:buSzPts val="1300"/>
              <a:buFont typeface="Verdana"/>
              <a:buNone/>
            </a:pPr>
            <a:r>
              <a:rPr i="0" lang="en" sz="1300" u="none" cap="none" strike="noStrike">
                <a:solidFill>
                  <a:srgbClr val="535353"/>
                </a:solidFill>
                <a:latin typeface="Lato"/>
                <a:ea typeface="Lato"/>
                <a:cs typeface="Lato"/>
                <a:sym typeface="Lato"/>
              </a:rPr>
              <a:t>Plan</a:t>
            </a:r>
            <a:r>
              <a:rPr b="0" i="0" lang="en" sz="1300" u="none" cap="none" strike="noStrike">
                <a:solidFill>
                  <a:srgbClr val="535353"/>
                </a:solidFill>
                <a:latin typeface="Verdana"/>
                <a:ea typeface="Verdana"/>
                <a:cs typeface="Verdana"/>
                <a:sym typeface="Verdana"/>
              </a:rPr>
              <a:t> </a:t>
            </a:r>
            <a:endParaRPr sz="500"/>
          </a:p>
        </p:txBody>
      </p:sp>
      <p:sp>
        <p:nvSpPr>
          <p:cNvPr id="888" name="Shape 888"/>
          <p:cNvSpPr/>
          <p:nvPr/>
        </p:nvSpPr>
        <p:spPr>
          <a:xfrm>
            <a:off x="3741415" y="1661253"/>
            <a:ext cx="2109509" cy="1271172"/>
          </a:xfrm>
          <a:prstGeom prst="rect">
            <a:avLst/>
          </a:prstGeom>
          <a:noFill/>
          <a:ln cap="flat" cmpd="sng" w="50800">
            <a:solidFill>
              <a:schemeClr val="accent3"/>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889" name="Shape 889"/>
          <p:cNvSpPr/>
          <p:nvPr/>
        </p:nvSpPr>
        <p:spPr>
          <a:xfrm>
            <a:off x="3822933" y="1894203"/>
            <a:ext cx="1932369" cy="805272"/>
          </a:xfrm>
          <a:prstGeom prst="rect">
            <a:avLst/>
          </a:prstGeom>
          <a:noFill/>
          <a:ln>
            <a:noFill/>
          </a:ln>
        </p:spPr>
        <p:txBody>
          <a:bodyPr anchorCtr="0" anchor="t" bIns="45725" lIns="45725" spcFirstLastPara="1" rIns="45725" wrap="square" tIns="45725">
            <a:noAutofit/>
          </a:bodyPr>
          <a:lstStyle/>
          <a:p>
            <a:pPr indent="0" lvl="0" marL="0" marR="0" rtl="0" algn="l">
              <a:lnSpc>
                <a:spcPct val="90000"/>
              </a:lnSpc>
              <a:spcBef>
                <a:spcPts val="0"/>
              </a:spcBef>
              <a:spcAft>
                <a:spcPts val="0"/>
              </a:spcAft>
              <a:buClr>
                <a:srgbClr val="000000"/>
              </a:buClr>
              <a:buSzPts val="6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 terraform plan</a:t>
            </a:r>
            <a:endParaRPr sz="500">
              <a:latin typeface="Source Code Pro Medium"/>
              <a:ea typeface="Source Code Pro Medium"/>
              <a:cs typeface="Source Code Pro Medium"/>
              <a:sym typeface="Source Code Pro Medium"/>
            </a:endParaRPr>
          </a:p>
          <a:p>
            <a:pPr indent="0" lvl="0" marL="0" marR="0" rtl="0" algn="l">
              <a:lnSpc>
                <a:spcPct val="90000"/>
              </a:lnSpc>
              <a:spcBef>
                <a:spcPts val="300"/>
              </a:spcBef>
              <a:spcAft>
                <a:spcPts val="0"/>
              </a:spcAft>
              <a:buClr>
                <a:srgbClr val="000000"/>
              </a:buClr>
              <a:buSzPts val="600"/>
              <a:buFont typeface="Arial"/>
              <a:buNone/>
            </a:pPr>
            <a:r>
              <a:t/>
            </a:r>
            <a:endParaRPr i="0" sz="600" u="none" cap="none" strike="noStrike">
              <a:solidFill>
                <a:srgbClr val="000000"/>
              </a:solidFill>
              <a:latin typeface="Source Code Pro Medium"/>
              <a:ea typeface="Source Code Pro Medium"/>
              <a:cs typeface="Source Code Pro Medium"/>
              <a:sym typeface="Source Code Pro Medium"/>
            </a:endParaRPr>
          </a:p>
          <a:p>
            <a:pPr indent="0" lvl="0" marL="0" marR="0" rtl="0" algn="l">
              <a:lnSpc>
                <a:spcPct val="90000"/>
              </a:lnSpc>
              <a:spcBef>
                <a:spcPts val="300"/>
              </a:spcBef>
              <a:spcAft>
                <a:spcPts val="0"/>
              </a:spcAft>
              <a:buClr>
                <a:srgbClr val="000000"/>
              </a:buClr>
              <a:buSzPts val="6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 google_compute_instance.server</a:t>
            </a:r>
            <a:endParaRPr sz="500">
              <a:latin typeface="Source Code Pro Medium"/>
              <a:ea typeface="Source Code Pro Medium"/>
              <a:cs typeface="Source Code Pro Medium"/>
              <a:sym typeface="Source Code Pro Medium"/>
            </a:endParaRPr>
          </a:p>
          <a:p>
            <a:pPr indent="0" lvl="0" marL="0" marR="0" rtl="0" algn="l">
              <a:lnSpc>
                <a:spcPct val="90000"/>
              </a:lnSpc>
              <a:spcBef>
                <a:spcPts val="300"/>
              </a:spcBef>
              <a:spcAft>
                <a:spcPts val="0"/>
              </a:spcAft>
              <a:buClr>
                <a:srgbClr val="000000"/>
              </a:buClr>
              <a:buSzPts val="6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    can_ip_forward:            "false"</a:t>
            </a:r>
            <a:endParaRPr sz="500">
              <a:latin typeface="Source Code Pro Medium"/>
              <a:ea typeface="Source Code Pro Medium"/>
              <a:cs typeface="Source Code Pro Medium"/>
              <a:sym typeface="Source Code Pro Medium"/>
            </a:endParaRPr>
          </a:p>
          <a:p>
            <a:pPr indent="0" lvl="0" marL="0" marR="0" rtl="0" algn="l">
              <a:lnSpc>
                <a:spcPct val="90000"/>
              </a:lnSpc>
              <a:spcBef>
                <a:spcPts val="300"/>
              </a:spcBef>
              <a:spcAft>
                <a:spcPts val="0"/>
              </a:spcAft>
              <a:buClr>
                <a:srgbClr val="000000"/>
              </a:buClr>
              <a:buSzPts val="6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a:t>
            </a:r>
            <a:endParaRPr sz="500">
              <a:latin typeface="Source Code Pro Medium"/>
              <a:ea typeface="Source Code Pro Medium"/>
              <a:cs typeface="Source Code Pro Medium"/>
              <a:sym typeface="Source Code Pro Medium"/>
            </a:endParaRPr>
          </a:p>
        </p:txBody>
      </p:sp>
      <p:sp>
        <p:nvSpPr>
          <p:cNvPr id="890" name="Shape 890"/>
          <p:cNvSpPr txBox="1"/>
          <p:nvPr/>
        </p:nvSpPr>
        <p:spPr>
          <a:xfrm>
            <a:off x="589096" y="784348"/>
            <a:ext cx="6218557" cy="315278"/>
          </a:xfrm>
          <a:prstGeom prst="rect">
            <a:avLst/>
          </a:prstGeom>
          <a:noFill/>
          <a:ln>
            <a:noFill/>
          </a:ln>
        </p:spPr>
        <p:txBody>
          <a:bodyPr anchorCtr="0" anchor="b" bIns="45725" lIns="45725" spcFirstLastPara="1" rIns="45725" wrap="square" tIns="45725">
            <a:noAutofit/>
          </a:bodyPr>
          <a:lstStyle/>
          <a:p>
            <a:pPr indent="-38100" lvl="0" marL="38100" marR="0" rtl="0" algn="l">
              <a:lnSpc>
                <a:spcPct val="90000"/>
              </a:lnSpc>
              <a:spcBef>
                <a:spcPts val="0"/>
              </a:spcBef>
              <a:spcAft>
                <a:spcPts val="0"/>
              </a:spcAft>
              <a:buClr>
                <a:schemeClr val="accent1"/>
              </a:buClr>
              <a:buSzPts val="1500"/>
              <a:buFont typeface="Verdana"/>
              <a:buNone/>
            </a:pPr>
            <a:r>
              <a:rPr b="1" i="1" lang="en" sz="1500" u="none" cap="none" strike="noStrike">
                <a:solidFill>
                  <a:schemeClr val="accent1"/>
                </a:solidFill>
                <a:latin typeface="Lato"/>
                <a:ea typeface="Lato"/>
                <a:cs typeface="Lato"/>
                <a:sym typeface="Lato"/>
              </a:rPr>
              <a:t>Safely and consistent provision and manage infrastructure</a:t>
            </a:r>
            <a:endParaRPr sz="500">
              <a:latin typeface="Lato"/>
              <a:ea typeface="Lato"/>
              <a:cs typeface="Lato"/>
              <a:sym typeface="Lato"/>
            </a:endParaRPr>
          </a:p>
        </p:txBody>
      </p:sp>
      <p:sp>
        <p:nvSpPr>
          <p:cNvPr id="891" name="Shape 891"/>
          <p:cNvSpPr txBox="1"/>
          <p:nvPr/>
        </p:nvSpPr>
        <p:spPr>
          <a:xfrm>
            <a:off x="3634639" y="1325146"/>
            <a:ext cx="2308959" cy="258763"/>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9CA4B0"/>
              </a:buClr>
              <a:buSzPts val="1000"/>
              <a:buFont typeface="Tahoma"/>
              <a:buNone/>
            </a:pPr>
            <a:r>
              <a:rPr b="1" i="0" lang="en" sz="1000" u="none" cap="none" strike="noStrike">
                <a:solidFill>
                  <a:srgbClr val="9CA4B0"/>
                </a:solidFill>
                <a:latin typeface="Lato"/>
                <a:ea typeface="Lato"/>
                <a:cs typeface="Lato"/>
                <a:sym typeface="Lato"/>
              </a:rPr>
              <a:t>PROVISIONING WORKFLOW</a:t>
            </a:r>
            <a:endParaRPr sz="500">
              <a:latin typeface="Lato"/>
              <a:ea typeface="Lato"/>
              <a:cs typeface="Lato"/>
              <a:sym typeface="Lato"/>
            </a:endParaRPr>
          </a:p>
        </p:txBody>
      </p:sp>
      <p:cxnSp>
        <p:nvCxnSpPr>
          <p:cNvPr id="892" name="Shape 892"/>
          <p:cNvCxnSpPr/>
          <p:nvPr/>
        </p:nvCxnSpPr>
        <p:spPr>
          <a:xfrm>
            <a:off x="469561" y="1601713"/>
            <a:ext cx="8639113" cy="0"/>
          </a:xfrm>
          <a:prstGeom prst="straightConnector1">
            <a:avLst/>
          </a:prstGeom>
          <a:noFill/>
          <a:ln cap="flat" cmpd="sng" w="63500">
            <a:solidFill>
              <a:srgbClr val="FFFFFF"/>
            </a:solidFill>
            <a:prstDash val="solid"/>
            <a:miter lim="8000"/>
            <a:headEnd len="sm" w="sm" type="none"/>
            <a:tailEnd len="sm" w="sm" type="none"/>
          </a:ln>
        </p:spPr>
      </p:cxnSp>
      <p:sp>
        <p:nvSpPr>
          <p:cNvPr id="893" name="Shape 893"/>
          <p:cNvSpPr/>
          <p:nvPr/>
        </p:nvSpPr>
        <p:spPr>
          <a:xfrm>
            <a:off x="3739665" y="1659645"/>
            <a:ext cx="2113010" cy="172403"/>
          </a:xfrm>
          <a:prstGeom prst="rect">
            <a:avLst/>
          </a:prstGeom>
          <a:solidFill>
            <a:schemeClr val="accent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894" name="Shape 894"/>
          <p:cNvSpPr txBox="1"/>
          <p:nvPr/>
        </p:nvSpPr>
        <p:spPr>
          <a:xfrm>
            <a:off x="4485621" y="1619525"/>
            <a:ext cx="826500" cy="239100"/>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rgbClr val="FFFFFF"/>
              </a:buClr>
              <a:buSzPts val="1000"/>
              <a:buFont typeface="Tahoma"/>
              <a:buNone/>
            </a:pPr>
            <a:r>
              <a:rPr b="1" i="0" lang="en" sz="1000" u="none" cap="none" strike="noStrike">
                <a:solidFill>
                  <a:srgbClr val="FFFFFF"/>
                </a:solidFill>
                <a:latin typeface="Tahoma"/>
                <a:ea typeface="Tahoma"/>
                <a:cs typeface="Tahoma"/>
                <a:sym typeface="Tahoma"/>
              </a:rPr>
              <a:t>terminal</a:t>
            </a:r>
            <a:endParaRPr sz="500"/>
          </a:p>
        </p:txBody>
      </p:sp>
      <p:sp>
        <p:nvSpPr>
          <p:cNvPr id="895" name="Shape 895"/>
          <p:cNvSpPr/>
          <p:nvPr/>
        </p:nvSpPr>
        <p:spPr>
          <a:xfrm>
            <a:off x="555854" y="3874716"/>
            <a:ext cx="683370" cy="28575"/>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896" name="Shape 896"/>
          <p:cNvSpPr txBox="1"/>
          <p:nvPr/>
        </p:nvSpPr>
        <p:spPr>
          <a:xfrm>
            <a:off x="515014" y="3653577"/>
            <a:ext cx="959149" cy="239713"/>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chemeClr val="accent1"/>
              </a:buClr>
              <a:buSzPts val="900"/>
              <a:buFont typeface="Tahoma"/>
              <a:buNone/>
            </a:pPr>
            <a:r>
              <a:rPr b="1" i="0" lang="en" sz="900" u="none" cap="none" strike="noStrike">
                <a:solidFill>
                  <a:schemeClr val="accent1"/>
                </a:solidFill>
                <a:latin typeface="Lato"/>
                <a:ea typeface="Lato"/>
                <a:cs typeface="Lato"/>
                <a:sym typeface="Lato"/>
              </a:rPr>
              <a:t>OPERATOR</a:t>
            </a:r>
            <a:endParaRPr sz="500">
              <a:latin typeface="Lato"/>
              <a:ea typeface="Lato"/>
              <a:cs typeface="Lato"/>
              <a:sym typeface="Lato"/>
            </a:endParaRPr>
          </a:p>
        </p:txBody>
      </p:sp>
      <p:grpSp>
        <p:nvGrpSpPr>
          <p:cNvPr id="897" name="Shape 897"/>
          <p:cNvGrpSpPr/>
          <p:nvPr/>
        </p:nvGrpSpPr>
        <p:grpSpPr>
          <a:xfrm>
            <a:off x="1325815" y="3842765"/>
            <a:ext cx="255412" cy="295007"/>
            <a:chOff x="0" y="0"/>
            <a:chExt cx="681097" cy="786683"/>
          </a:xfrm>
        </p:grpSpPr>
        <p:sp>
          <p:nvSpPr>
            <p:cNvPr id="898" name="Shape 898"/>
            <p:cNvSpPr/>
            <p:nvPr/>
          </p:nvSpPr>
          <p:spPr>
            <a:xfrm>
              <a:off x="149253" y="0"/>
              <a:ext cx="387917" cy="387417"/>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50800">
              <a:solidFill>
                <a:schemeClr val="accent3"/>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899" name="Shape 899"/>
            <p:cNvSpPr/>
            <p:nvPr/>
          </p:nvSpPr>
          <p:spPr>
            <a:xfrm>
              <a:off x="0" y="399270"/>
              <a:ext cx="681097" cy="387413"/>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50800">
              <a:solidFill>
                <a:schemeClr val="accent3"/>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pic>
        <p:nvPicPr>
          <p:cNvPr descr="Image" id="900" name="Shape 900"/>
          <p:cNvPicPr preferRelativeResize="0"/>
          <p:nvPr/>
        </p:nvPicPr>
        <p:blipFill rotWithShape="1">
          <a:blip r:embed="rId3">
            <a:alphaModFix amt="34000"/>
          </a:blip>
          <a:srcRect b="0" l="0" r="0" t="0"/>
          <a:stretch/>
        </p:blipFill>
        <p:spPr>
          <a:xfrm>
            <a:off x="2256894" y="3799326"/>
            <a:ext cx="382386" cy="382386"/>
          </a:xfrm>
          <a:prstGeom prst="rect">
            <a:avLst/>
          </a:prstGeom>
          <a:noFill/>
          <a:ln>
            <a:noFill/>
          </a:ln>
        </p:spPr>
      </p:pic>
      <p:sp>
        <p:nvSpPr>
          <p:cNvPr id="901" name="Shape 901"/>
          <p:cNvSpPr txBox="1"/>
          <p:nvPr/>
        </p:nvSpPr>
        <p:spPr>
          <a:xfrm>
            <a:off x="1378358" y="4336265"/>
            <a:ext cx="2256300" cy="196200"/>
          </a:xfrm>
          <a:prstGeom prst="rect">
            <a:avLst/>
          </a:prstGeom>
          <a:noFill/>
          <a:ln>
            <a:noFill/>
          </a:ln>
        </p:spPr>
        <p:txBody>
          <a:bodyPr anchorCtr="0" anchor="b" bIns="45725" lIns="45725" spcFirstLastPara="1" rIns="45725" wrap="square" tIns="45725">
            <a:noAutofit/>
          </a:bodyPr>
          <a:lstStyle/>
          <a:p>
            <a:pPr indent="0" lvl="0" marL="0" marR="0" rtl="0" algn="ctr">
              <a:lnSpc>
                <a:spcPct val="150000"/>
              </a:lnSpc>
              <a:spcBef>
                <a:spcPts val="0"/>
              </a:spcBef>
              <a:spcAft>
                <a:spcPts val="0"/>
              </a:spcAft>
              <a:buClr>
                <a:srgbClr val="44546A"/>
              </a:buClr>
              <a:buSzPts val="700"/>
              <a:buFont typeface="Verdana"/>
              <a:buNone/>
            </a:pPr>
            <a:r>
              <a:rPr b="1" i="0" lang="en" sz="1000" u="none" cap="none" strike="noStrike">
                <a:solidFill>
                  <a:srgbClr val="44546A"/>
                </a:solidFill>
                <a:latin typeface="Lato"/>
                <a:ea typeface="Lato"/>
                <a:cs typeface="Lato"/>
                <a:sym typeface="Lato"/>
              </a:rPr>
              <a:t>TERRAFORM CONFIGURATION </a:t>
            </a:r>
            <a:endParaRPr sz="10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5" name="Shape 905"/>
        <p:cNvGrpSpPr/>
        <p:nvPr/>
      </p:nvGrpSpPr>
      <p:grpSpPr>
        <a:xfrm>
          <a:off x="0" y="0"/>
          <a:ext cx="0" cy="0"/>
          <a:chOff x="0" y="0"/>
          <a:chExt cx="0" cy="0"/>
        </a:xfrm>
      </p:grpSpPr>
      <p:cxnSp>
        <p:nvCxnSpPr>
          <p:cNvPr id="906" name="Shape 906"/>
          <p:cNvCxnSpPr/>
          <p:nvPr/>
        </p:nvCxnSpPr>
        <p:spPr>
          <a:xfrm>
            <a:off x="5816376" y="3985733"/>
            <a:ext cx="1016755" cy="0"/>
          </a:xfrm>
          <a:prstGeom prst="straightConnector1">
            <a:avLst/>
          </a:prstGeom>
          <a:noFill/>
          <a:ln cap="flat" cmpd="sng" w="25400">
            <a:solidFill>
              <a:srgbClr val="000000">
                <a:alpha val="33725"/>
              </a:srgbClr>
            </a:solidFill>
            <a:prstDash val="solid"/>
            <a:miter lim="400000"/>
            <a:headEnd len="sm" w="sm" type="none"/>
            <a:tailEnd len="med" w="med" type="triangle"/>
          </a:ln>
          <a:effectLst>
            <a:outerShdw blurRad="38100" rotWithShape="0" dir="5400000" dist="25400">
              <a:srgbClr val="000000">
                <a:alpha val="49803"/>
              </a:srgbClr>
            </a:outerShdw>
          </a:effectLst>
        </p:spPr>
      </p:cxnSp>
      <p:grpSp>
        <p:nvGrpSpPr>
          <p:cNvPr id="907" name="Shape 907"/>
          <p:cNvGrpSpPr/>
          <p:nvPr/>
        </p:nvGrpSpPr>
        <p:grpSpPr>
          <a:xfrm>
            <a:off x="6941852" y="3673089"/>
            <a:ext cx="476250" cy="476250"/>
            <a:chOff x="0" y="0"/>
            <a:chExt cx="1270000" cy="1270000"/>
          </a:xfrm>
        </p:grpSpPr>
        <p:pic>
          <p:nvPicPr>
            <p:cNvPr descr="image47.png" id="908" name="Shape 908"/>
            <p:cNvPicPr preferRelativeResize="0"/>
            <p:nvPr/>
          </p:nvPicPr>
          <p:blipFill rotWithShape="1">
            <a:blip r:embed="rId3">
              <a:alphaModFix amt="34000"/>
            </a:blip>
            <a:srcRect b="0" l="0" r="0" t="0"/>
            <a:stretch/>
          </p:blipFill>
          <p:spPr>
            <a:xfrm>
              <a:off x="177601" y="286742"/>
              <a:ext cx="914951" cy="696507"/>
            </a:xfrm>
            <a:prstGeom prst="rect">
              <a:avLst/>
            </a:prstGeom>
            <a:noFill/>
            <a:ln>
              <a:noFill/>
            </a:ln>
          </p:spPr>
        </p:pic>
        <p:sp>
          <p:nvSpPr>
            <p:cNvPr id="909" name="Shape 909"/>
            <p:cNvSpPr/>
            <p:nvPr/>
          </p:nvSpPr>
          <p:spPr>
            <a:xfrm>
              <a:off x="0" y="0"/>
              <a:ext cx="1270000" cy="1270000"/>
            </a:xfrm>
            <a:prstGeom prst="ellipse">
              <a:avLst/>
            </a:prstGeom>
            <a:noFill/>
            <a:ln cap="flat" cmpd="sng" w="25400">
              <a:solidFill>
                <a:schemeClr val="accent1"/>
              </a:solidFill>
              <a:prstDash val="solid"/>
              <a:miter lim="800000"/>
              <a:headEnd len="sm" w="sm" type="none"/>
              <a:tailEnd len="sm" w="sm" type="none"/>
            </a:ln>
            <a:effectLst>
              <a:outerShdw blurRad="38100" rotWithShape="0" dir="5400000" dist="25400">
                <a:srgbClr val="000000">
                  <a:alpha val="49803"/>
                </a:srgbClr>
              </a:outerShdw>
            </a:effectLst>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sp>
        <p:nvSpPr>
          <p:cNvPr id="910" name="Shape 910"/>
          <p:cNvSpPr/>
          <p:nvPr/>
        </p:nvSpPr>
        <p:spPr>
          <a:xfrm>
            <a:off x="3388942" y="1261913"/>
            <a:ext cx="2800350" cy="3429856"/>
          </a:xfrm>
          <a:prstGeom prst="rect">
            <a:avLst/>
          </a:prstGeom>
          <a:gradFill>
            <a:gsLst>
              <a:gs pos="0">
                <a:srgbClr val="FFFFFF">
                  <a:alpha val="43921"/>
                </a:srgbClr>
              </a:gs>
              <a:gs pos="100000">
                <a:srgbClr val="EEEEEE">
                  <a:alpha val="43921"/>
                </a:srgbClr>
              </a:gs>
            </a:gsLst>
            <a:lin ang="1620000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cxnSp>
        <p:nvCxnSpPr>
          <p:cNvPr id="911" name="Shape 911"/>
          <p:cNvCxnSpPr/>
          <p:nvPr/>
        </p:nvCxnSpPr>
        <p:spPr>
          <a:xfrm>
            <a:off x="1192109" y="1601713"/>
            <a:ext cx="3403368" cy="0"/>
          </a:xfrm>
          <a:prstGeom prst="straightConnector1">
            <a:avLst/>
          </a:prstGeom>
          <a:noFill/>
          <a:ln cap="flat" cmpd="sng" w="63500">
            <a:solidFill>
              <a:srgbClr val="FFFFFF"/>
            </a:solidFill>
            <a:prstDash val="solid"/>
            <a:miter lim="8000"/>
            <a:headEnd len="sm" w="sm" type="none"/>
            <a:tailEnd len="sm" w="sm" type="none"/>
          </a:ln>
        </p:spPr>
      </p:cxnSp>
      <p:sp>
        <p:nvSpPr>
          <p:cNvPr id="912" name="Shape 912"/>
          <p:cNvSpPr txBox="1"/>
          <p:nvPr/>
        </p:nvSpPr>
        <p:spPr>
          <a:xfrm>
            <a:off x="5052129" y="1318884"/>
            <a:ext cx="3266402" cy="249238"/>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44546A"/>
              </a:buClr>
              <a:buSzPts val="1000"/>
              <a:buFont typeface="Verdana"/>
              <a:buNone/>
            </a:pPr>
            <a:r>
              <a:rPr b="1" i="0" lang="en" sz="1000" u="none" cap="none" strike="noStrike">
                <a:solidFill>
                  <a:srgbClr val="44546A"/>
                </a:solidFill>
                <a:latin typeface="Verdana"/>
                <a:ea typeface="Verdana"/>
                <a:cs typeface="Verdana"/>
                <a:sym typeface="Verdana"/>
              </a:rPr>
              <a:t> </a:t>
            </a:r>
            <a:endParaRPr sz="500"/>
          </a:p>
        </p:txBody>
      </p:sp>
      <p:sp>
        <p:nvSpPr>
          <p:cNvPr id="913" name="Shape 913"/>
          <p:cNvSpPr txBox="1"/>
          <p:nvPr>
            <p:ph idx="12" type="sldNum"/>
          </p:nvPr>
        </p:nvSpPr>
        <p:spPr>
          <a:xfrm>
            <a:off x="8796337"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914" name="Shape 914"/>
          <p:cNvSpPr/>
          <p:nvPr/>
        </p:nvSpPr>
        <p:spPr>
          <a:xfrm>
            <a:off x="3845657" y="3439001"/>
            <a:ext cx="1886862" cy="1093485"/>
          </a:xfrm>
          <a:custGeom>
            <a:pathLst>
              <a:path extrusionOk="0" h="120000" w="120000">
                <a:moveTo>
                  <a:pt x="120000" y="60088"/>
                </a:moveTo>
                <a:lnTo>
                  <a:pt x="59900" y="120000"/>
                </a:lnTo>
                <a:lnTo>
                  <a:pt x="0" y="60261"/>
                </a:lnTo>
                <a:lnTo>
                  <a:pt x="59900" y="0"/>
                </a:lnTo>
                <a:lnTo>
                  <a:pt x="120000" y="60088"/>
                </a:lnTo>
                <a:close/>
              </a:path>
            </a:pathLst>
          </a:custGeom>
          <a:solidFill>
            <a:schemeClr val="accent4">
              <a:alpha val="13725"/>
            </a:schemeClr>
          </a:solidFill>
          <a:ln cap="flat" cmpd="sng" w="63500">
            <a:solidFill>
              <a:schemeClr val="accent4">
                <a:alpha val="55686"/>
              </a:schemeClr>
            </a:solidFill>
            <a:prstDash val="solid"/>
            <a:miter lim="8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915" name="Shape 915"/>
          <p:cNvSpPr/>
          <p:nvPr/>
        </p:nvSpPr>
        <p:spPr>
          <a:xfrm>
            <a:off x="328985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Core</a:t>
            </a:r>
            <a:endParaRPr sz="500">
              <a:latin typeface="Lato"/>
              <a:ea typeface="Lato"/>
              <a:cs typeface="Lato"/>
              <a:sym typeface="Lato"/>
            </a:endParaRPr>
          </a:p>
        </p:txBody>
      </p:sp>
      <p:sp>
        <p:nvSpPr>
          <p:cNvPr id="916" name="Shape 916"/>
          <p:cNvSpPr txBox="1"/>
          <p:nvPr>
            <p:ph type="title"/>
          </p:nvPr>
        </p:nvSpPr>
        <p:spPr>
          <a:xfrm>
            <a:off x="587023" y="328463"/>
            <a:ext cx="8155048" cy="827821"/>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Verdana"/>
              <a:buNone/>
            </a:pPr>
            <a:r>
              <a:rPr i="0" lang="en" u="none" cap="none" strike="noStrike">
                <a:solidFill>
                  <a:srgbClr val="000000"/>
                </a:solidFill>
                <a:latin typeface="Titillium Web"/>
                <a:ea typeface="Titillium Web"/>
                <a:cs typeface="Titillium Web"/>
                <a:sym typeface="Titillium Web"/>
              </a:rPr>
              <a:t>Terraform Workflow</a:t>
            </a:r>
            <a:endParaRPr>
              <a:latin typeface="Titillium Web"/>
              <a:ea typeface="Titillium Web"/>
              <a:cs typeface="Titillium Web"/>
              <a:sym typeface="Titillium Web"/>
            </a:endParaRPr>
          </a:p>
        </p:txBody>
      </p:sp>
      <p:sp>
        <p:nvSpPr>
          <p:cNvPr id="917" name="Shape 917"/>
          <p:cNvSpPr/>
          <p:nvPr/>
        </p:nvSpPr>
        <p:spPr>
          <a:xfrm>
            <a:off x="532922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Provider</a:t>
            </a:r>
            <a:endParaRPr sz="500">
              <a:latin typeface="Lato"/>
              <a:ea typeface="Lato"/>
              <a:cs typeface="Lato"/>
              <a:sym typeface="Lato"/>
            </a:endParaRPr>
          </a:p>
        </p:txBody>
      </p:sp>
      <p:cxnSp>
        <p:nvCxnSpPr>
          <p:cNvPr id="918" name="Shape 918"/>
          <p:cNvCxnSpPr/>
          <p:nvPr/>
        </p:nvCxnSpPr>
        <p:spPr>
          <a:xfrm>
            <a:off x="469561" y="1601713"/>
            <a:ext cx="8639113" cy="0"/>
          </a:xfrm>
          <a:prstGeom prst="straightConnector1">
            <a:avLst/>
          </a:prstGeom>
          <a:noFill/>
          <a:ln cap="flat" cmpd="sng" w="63500">
            <a:solidFill>
              <a:srgbClr val="FFFFFF"/>
            </a:solidFill>
            <a:prstDash val="solid"/>
            <a:miter lim="8000"/>
            <a:headEnd len="sm" w="sm" type="none"/>
            <a:tailEnd len="sm" w="sm" type="none"/>
          </a:ln>
        </p:spPr>
      </p:cxnSp>
      <p:sp>
        <p:nvSpPr>
          <p:cNvPr id="919" name="Shape 919"/>
          <p:cNvSpPr txBox="1"/>
          <p:nvPr/>
        </p:nvSpPr>
        <p:spPr>
          <a:xfrm>
            <a:off x="3388942" y="1318884"/>
            <a:ext cx="2814455" cy="249238"/>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9CA4B0"/>
              </a:buClr>
              <a:buSzPts val="1000"/>
              <a:buFont typeface="Verdana"/>
              <a:buNone/>
            </a:pPr>
            <a:r>
              <a:rPr b="1" i="0" lang="en" sz="1000" u="none" cap="none" strike="noStrike">
                <a:solidFill>
                  <a:srgbClr val="9CA4B0"/>
                </a:solidFill>
                <a:latin typeface="Lato"/>
                <a:ea typeface="Lato"/>
                <a:cs typeface="Lato"/>
                <a:sym typeface="Lato"/>
              </a:rPr>
              <a:t>PROVISIONING WORKFLOW</a:t>
            </a:r>
            <a:endParaRPr sz="500">
              <a:latin typeface="Lato"/>
              <a:ea typeface="Lato"/>
              <a:cs typeface="Lato"/>
              <a:sym typeface="Lato"/>
            </a:endParaRPr>
          </a:p>
        </p:txBody>
      </p:sp>
      <p:sp>
        <p:nvSpPr>
          <p:cNvPr id="920" name="Shape 920"/>
          <p:cNvSpPr/>
          <p:nvPr/>
        </p:nvSpPr>
        <p:spPr>
          <a:xfrm>
            <a:off x="4375812" y="4284228"/>
            <a:ext cx="826611" cy="334743"/>
          </a:xfrm>
          <a:prstGeom prst="rect">
            <a:avLst/>
          </a:prstGeom>
          <a:solidFill>
            <a:srgbClr val="FFFFFF"/>
          </a:solidFill>
          <a:ln cap="flat" cmpd="sng" w="63500">
            <a:solidFill>
              <a:srgbClr val="847AEB"/>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535353"/>
              </a:buClr>
              <a:buSzPts val="1300"/>
              <a:buFont typeface="Verdana"/>
              <a:buNone/>
            </a:pPr>
            <a:r>
              <a:rPr i="0" lang="en" sz="1300" u="none" cap="none" strike="noStrike">
                <a:solidFill>
                  <a:srgbClr val="535353"/>
                </a:solidFill>
                <a:latin typeface="Lato"/>
                <a:ea typeface="Lato"/>
                <a:cs typeface="Lato"/>
                <a:sym typeface="Lato"/>
              </a:rPr>
              <a:t>Apply</a:t>
            </a:r>
            <a:endParaRPr sz="500">
              <a:latin typeface="Lato"/>
              <a:ea typeface="Lato"/>
              <a:cs typeface="Lato"/>
              <a:sym typeface="Lato"/>
            </a:endParaRPr>
          </a:p>
        </p:txBody>
      </p:sp>
      <p:sp>
        <p:nvSpPr>
          <p:cNvPr id="921" name="Shape 921"/>
          <p:cNvSpPr/>
          <p:nvPr/>
        </p:nvSpPr>
        <p:spPr>
          <a:xfrm>
            <a:off x="3741415" y="1661253"/>
            <a:ext cx="2109509" cy="1271172"/>
          </a:xfrm>
          <a:prstGeom prst="rect">
            <a:avLst/>
          </a:prstGeom>
          <a:noFill/>
          <a:ln cap="flat" cmpd="sng" w="50800">
            <a:solidFill>
              <a:schemeClr val="accent3"/>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922" name="Shape 922"/>
          <p:cNvSpPr/>
          <p:nvPr/>
        </p:nvSpPr>
        <p:spPr>
          <a:xfrm>
            <a:off x="3842421" y="1878075"/>
            <a:ext cx="1887000" cy="474000"/>
          </a:xfrm>
          <a:prstGeom prst="rect">
            <a:avLst/>
          </a:prstGeom>
          <a:noFill/>
          <a:ln>
            <a:noFill/>
          </a:ln>
        </p:spPr>
        <p:txBody>
          <a:bodyPr anchorCtr="0" anchor="t" bIns="45725" lIns="45725" spcFirstLastPara="1" rIns="45725" wrap="square" tIns="45725">
            <a:noAutofit/>
          </a:bodyPr>
          <a:lstStyle/>
          <a:p>
            <a:pPr indent="0" lvl="0" marL="0" marR="0" rtl="0" algn="l">
              <a:lnSpc>
                <a:spcPct val="90000"/>
              </a:lnSpc>
              <a:spcBef>
                <a:spcPts val="0"/>
              </a:spcBef>
              <a:spcAft>
                <a:spcPts val="0"/>
              </a:spcAft>
              <a:buClr>
                <a:srgbClr val="000000"/>
              </a:buClr>
              <a:buSzPts val="600"/>
              <a:buFont typeface="Arial"/>
              <a:buNone/>
            </a:pPr>
            <a:r>
              <a:rPr i="0" lang="en" sz="800" u="none" cap="none" strike="noStrike">
                <a:solidFill>
                  <a:srgbClr val="000000"/>
                </a:solidFill>
                <a:latin typeface="Source Code Pro"/>
                <a:ea typeface="Source Code Pro"/>
                <a:cs typeface="Source Code Pro"/>
                <a:sym typeface="Source Code Pro"/>
              </a:rPr>
              <a:t>$ terraform apply</a:t>
            </a:r>
            <a:endParaRPr sz="800">
              <a:latin typeface="Source Code Pro"/>
              <a:ea typeface="Source Code Pro"/>
              <a:cs typeface="Source Code Pro"/>
              <a:sym typeface="Source Code Pro"/>
            </a:endParaRPr>
          </a:p>
          <a:p>
            <a:pPr indent="0" lvl="0" marL="0" marR="0" rtl="0" algn="l">
              <a:lnSpc>
                <a:spcPct val="90000"/>
              </a:lnSpc>
              <a:spcBef>
                <a:spcPts val="200"/>
              </a:spcBef>
              <a:spcAft>
                <a:spcPts val="0"/>
              </a:spcAft>
              <a:buClr>
                <a:srgbClr val="000000"/>
              </a:buClr>
              <a:buSzPts val="600"/>
              <a:buFont typeface="Arial"/>
              <a:buNone/>
            </a:pPr>
            <a:r>
              <a:t/>
            </a:r>
            <a:endParaRPr i="0" sz="800" u="none" cap="none" strike="noStrike">
              <a:solidFill>
                <a:srgbClr val="000000"/>
              </a:solidFill>
              <a:latin typeface="Source Code Pro"/>
              <a:ea typeface="Source Code Pro"/>
              <a:cs typeface="Source Code Pro"/>
              <a:sym typeface="Source Code Pro"/>
            </a:endParaRPr>
          </a:p>
          <a:p>
            <a:pPr indent="0" lvl="0" marL="0" marR="0" rtl="0" algn="l">
              <a:lnSpc>
                <a:spcPct val="90000"/>
              </a:lnSpc>
              <a:spcBef>
                <a:spcPts val="200"/>
              </a:spcBef>
              <a:spcAft>
                <a:spcPts val="0"/>
              </a:spcAft>
              <a:buClr>
                <a:srgbClr val="000000"/>
              </a:buClr>
              <a:buSzPts val="600"/>
              <a:buFont typeface="Arial"/>
              <a:buNone/>
            </a:pPr>
            <a:r>
              <a:rPr i="0" lang="en" sz="800" u="none" cap="none" strike="noStrike">
                <a:solidFill>
                  <a:srgbClr val="000000"/>
                </a:solidFill>
                <a:latin typeface="Source Code Pro"/>
                <a:ea typeface="Source Code Pro"/>
                <a:cs typeface="Source Code Pro"/>
                <a:sym typeface="Source Code Pro"/>
              </a:rPr>
              <a:t>…</a:t>
            </a:r>
            <a:endParaRPr sz="800">
              <a:latin typeface="Source Code Pro"/>
              <a:ea typeface="Source Code Pro"/>
              <a:cs typeface="Source Code Pro"/>
              <a:sym typeface="Source Code Pro"/>
            </a:endParaRPr>
          </a:p>
        </p:txBody>
      </p:sp>
      <p:sp>
        <p:nvSpPr>
          <p:cNvPr id="923" name="Shape 923"/>
          <p:cNvSpPr/>
          <p:nvPr/>
        </p:nvSpPr>
        <p:spPr>
          <a:xfrm>
            <a:off x="3739665" y="1659645"/>
            <a:ext cx="2113010" cy="172403"/>
          </a:xfrm>
          <a:prstGeom prst="rect">
            <a:avLst/>
          </a:prstGeom>
          <a:solidFill>
            <a:schemeClr val="accent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924" name="Shape 924"/>
          <p:cNvSpPr txBox="1"/>
          <p:nvPr/>
        </p:nvSpPr>
        <p:spPr>
          <a:xfrm>
            <a:off x="4519025" y="1620050"/>
            <a:ext cx="683400" cy="239700"/>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rgbClr val="FFFFFF"/>
              </a:buClr>
              <a:buSzPts val="1000"/>
              <a:buFont typeface="Tahoma"/>
              <a:buNone/>
            </a:pPr>
            <a:r>
              <a:rPr b="1" i="0" lang="en" sz="1000" u="none" cap="none" strike="noStrike">
                <a:solidFill>
                  <a:srgbClr val="FFFFFF"/>
                </a:solidFill>
                <a:latin typeface="Tahoma"/>
                <a:ea typeface="Tahoma"/>
                <a:cs typeface="Tahoma"/>
                <a:sym typeface="Tahoma"/>
              </a:rPr>
              <a:t>terminal</a:t>
            </a:r>
            <a:endParaRPr sz="500"/>
          </a:p>
        </p:txBody>
      </p:sp>
      <p:sp>
        <p:nvSpPr>
          <p:cNvPr id="925" name="Shape 925"/>
          <p:cNvSpPr/>
          <p:nvPr/>
        </p:nvSpPr>
        <p:spPr>
          <a:xfrm>
            <a:off x="555854" y="3874716"/>
            <a:ext cx="683370" cy="28575"/>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926" name="Shape 926"/>
          <p:cNvSpPr txBox="1"/>
          <p:nvPr/>
        </p:nvSpPr>
        <p:spPr>
          <a:xfrm>
            <a:off x="515014" y="3653577"/>
            <a:ext cx="959149" cy="239713"/>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chemeClr val="accent1"/>
              </a:buClr>
              <a:buSzPts val="900"/>
              <a:buFont typeface="Tahoma"/>
              <a:buNone/>
            </a:pPr>
            <a:r>
              <a:rPr b="1" i="0" lang="en" sz="900" u="none" cap="none" strike="noStrike">
                <a:solidFill>
                  <a:schemeClr val="accent1"/>
                </a:solidFill>
                <a:latin typeface="Lato"/>
                <a:ea typeface="Lato"/>
                <a:cs typeface="Lato"/>
                <a:sym typeface="Lato"/>
              </a:rPr>
              <a:t>OPERATOR</a:t>
            </a:r>
            <a:endParaRPr sz="500">
              <a:latin typeface="Lato"/>
              <a:ea typeface="Lato"/>
              <a:cs typeface="Lato"/>
              <a:sym typeface="Lato"/>
            </a:endParaRPr>
          </a:p>
        </p:txBody>
      </p:sp>
      <p:grpSp>
        <p:nvGrpSpPr>
          <p:cNvPr id="927" name="Shape 927"/>
          <p:cNvGrpSpPr/>
          <p:nvPr/>
        </p:nvGrpSpPr>
        <p:grpSpPr>
          <a:xfrm>
            <a:off x="1325815" y="3842765"/>
            <a:ext cx="255412" cy="295007"/>
            <a:chOff x="0" y="0"/>
            <a:chExt cx="681097" cy="786683"/>
          </a:xfrm>
        </p:grpSpPr>
        <p:sp>
          <p:nvSpPr>
            <p:cNvPr id="928" name="Shape 928"/>
            <p:cNvSpPr/>
            <p:nvPr/>
          </p:nvSpPr>
          <p:spPr>
            <a:xfrm>
              <a:off x="149253" y="0"/>
              <a:ext cx="387917" cy="387417"/>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50800">
              <a:solidFill>
                <a:schemeClr val="accent3"/>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29" name="Shape 929"/>
            <p:cNvSpPr/>
            <p:nvPr/>
          </p:nvSpPr>
          <p:spPr>
            <a:xfrm>
              <a:off x="0" y="399270"/>
              <a:ext cx="681097" cy="387413"/>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50800">
              <a:solidFill>
                <a:schemeClr val="accent3"/>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cxnSp>
        <p:nvCxnSpPr>
          <p:cNvPr id="930" name="Shape 930"/>
          <p:cNvCxnSpPr/>
          <p:nvPr/>
        </p:nvCxnSpPr>
        <p:spPr>
          <a:xfrm>
            <a:off x="2677076" y="3990496"/>
            <a:ext cx="574938" cy="0"/>
          </a:xfrm>
          <a:prstGeom prst="straightConnector1">
            <a:avLst/>
          </a:prstGeom>
          <a:noFill/>
          <a:ln cap="flat" cmpd="sng" w="25400">
            <a:solidFill>
              <a:srgbClr val="000000">
                <a:alpha val="33725"/>
              </a:srgbClr>
            </a:solidFill>
            <a:prstDash val="solid"/>
            <a:miter lim="400000"/>
            <a:headEnd len="sm" w="sm" type="none"/>
            <a:tailEnd len="med" w="med" type="triangle"/>
          </a:ln>
        </p:spPr>
      </p:cxnSp>
      <p:pic>
        <p:nvPicPr>
          <p:cNvPr descr="Image" id="931" name="Shape 931"/>
          <p:cNvPicPr preferRelativeResize="0"/>
          <p:nvPr/>
        </p:nvPicPr>
        <p:blipFill rotWithShape="1">
          <a:blip r:embed="rId4">
            <a:alphaModFix amt="34000"/>
          </a:blip>
          <a:srcRect b="0" l="0" r="0" t="0"/>
          <a:stretch/>
        </p:blipFill>
        <p:spPr>
          <a:xfrm>
            <a:off x="2256894" y="3799326"/>
            <a:ext cx="382386" cy="382386"/>
          </a:xfrm>
          <a:prstGeom prst="rect">
            <a:avLst/>
          </a:prstGeom>
          <a:noFill/>
          <a:ln>
            <a:noFill/>
          </a:ln>
        </p:spPr>
      </p:pic>
      <p:sp>
        <p:nvSpPr>
          <p:cNvPr id="932" name="Shape 932"/>
          <p:cNvSpPr txBox="1"/>
          <p:nvPr/>
        </p:nvSpPr>
        <p:spPr>
          <a:xfrm>
            <a:off x="1319983" y="4353490"/>
            <a:ext cx="2256300" cy="196200"/>
          </a:xfrm>
          <a:prstGeom prst="rect">
            <a:avLst/>
          </a:prstGeom>
          <a:noFill/>
          <a:ln>
            <a:noFill/>
          </a:ln>
        </p:spPr>
        <p:txBody>
          <a:bodyPr anchorCtr="0" anchor="b" bIns="45725" lIns="45725" spcFirstLastPara="1" rIns="45725" wrap="square" tIns="45725">
            <a:noAutofit/>
          </a:bodyPr>
          <a:lstStyle/>
          <a:p>
            <a:pPr indent="0" lvl="0" marL="0" marR="0" rtl="0" algn="ctr">
              <a:lnSpc>
                <a:spcPct val="150000"/>
              </a:lnSpc>
              <a:spcBef>
                <a:spcPts val="0"/>
              </a:spcBef>
              <a:spcAft>
                <a:spcPts val="0"/>
              </a:spcAft>
              <a:buClr>
                <a:srgbClr val="44546A"/>
              </a:buClr>
              <a:buSzPts val="700"/>
              <a:buFont typeface="Verdana"/>
              <a:buNone/>
            </a:pPr>
            <a:r>
              <a:rPr b="1" i="0" lang="en" sz="1000" u="none" cap="none" strike="noStrike">
                <a:solidFill>
                  <a:srgbClr val="44546A"/>
                </a:solidFill>
                <a:latin typeface="Lato"/>
                <a:ea typeface="Lato"/>
                <a:cs typeface="Lato"/>
                <a:sym typeface="Lato"/>
              </a:rPr>
              <a:t>TERRAFORM CONFIGURATION </a:t>
            </a:r>
            <a:endParaRPr sz="1000">
              <a:latin typeface="Lato"/>
              <a:ea typeface="Lato"/>
              <a:cs typeface="Lato"/>
              <a:sym typeface="Lato"/>
            </a:endParaRPr>
          </a:p>
        </p:txBody>
      </p:sp>
      <p:grpSp>
        <p:nvGrpSpPr>
          <p:cNvPr id="933" name="Shape 933"/>
          <p:cNvGrpSpPr/>
          <p:nvPr/>
        </p:nvGrpSpPr>
        <p:grpSpPr>
          <a:xfrm>
            <a:off x="7441959" y="3887556"/>
            <a:ext cx="476250" cy="476250"/>
            <a:chOff x="0" y="0"/>
            <a:chExt cx="1270000" cy="1270000"/>
          </a:xfrm>
        </p:grpSpPr>
        <p:sp>
          <p:nvSpPr>
            <p:cNvPr id="934" name="Shape 934"/>
            <p:cNvSpPr/>
            <p:nvPr/>
          </p:nvSpPr>
          <p:spPr>
            <a:xfrm>
              <a:off x="0" y="0"/>
              <a:ext cx="1270000" cy="1270000"/>
            </a:xfrm>
            <a:prstGeom prst="ellipse">
              <a:avLst/>
            </a:prstGeom>
            <a:noFill/>
            <a:ln cap="flat" cmpd="sng" w="25400">
              <a:solidFill>
                <a:schemeClr val="accent1"/>
              </a:solidFill>
              <a:prstDash val="solid"/>
              <a:miter lim="800000"/>
              <a:headEnd len="sm" w="sm" type="none"/>
              <a:tailEnd len="sm" w="sm" type="none"/>
            </a:ln>
            <a:effectLst>
              <a:outerShdw blurRad="38100" rotWithShape="0" dir="5400000" dist="25400">
                <a:srgbClr val="000000">
                  <a:alpha val="49803"/>
                </a:srgbClr>
              </a:outerShdw>
            </a:effectLst>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pic>
          <p:nvPicPr>
            <p:cNvPr descr="image48.png" id="935" name="Shape 935"/>
            <p:cNvPicPr preferRelativeResize="0"/>
            <p:nvPr/>
          </p:nvPicPr>
          <p:blipFill rotWithShape="1">
            <a:blip r:embed="rId5">
              <a:alphaModFix amt="34000"/>
            </a:blip>
            <a:srcRect b="0" l="0" r="0" t="0"/>
            <a:stretch/>
          </p:blipFill>
          <p:spPr>
            <a:xfrm>
              <a:off x="100000" y="382213"/>
              <a:ext cx="1070000" cy="505575"/>
            </a:xfrm>
            <a:prstGeom prst="rect">
              <a:avLst/>
            </a:prstGeom>
            <a:noFill/>
            <a:ln>
              <a:noFill/>
            </a:ln>
          </p:spPr>
        </p:pic>
      </p:grpSp>
      <p:grpSp>
        <p:nvGrpSpPr>
          <p:cNvPr id="936" name="Shape 936"/>
          <p:cNvGrpSpPr/>
          <p:nvPr/>
        </p:nvGrpSpPr>
        <p:grpSpPr>
          <a:xfrm>
            <a:off x="7942065" y="3673089"/>
            <a:ext cx="476250" cy="476250"/>
            <a:chOff x="0" y="0"/>
            <a:chExt cx="1270000" cy="1270000"/>
          </a:xfrm>
        </p:grpSpPr>
        <p:sp>
          <p:nvSpPr>
            <p:cNvPr id="937" name="Shape 937"/>
            <p:cNvSpPr/>
            <p:nvPr/>
          </p:nvSpPr>
          <p:spPr>
            <a:xfrm>
              <a:off x="0" y="0"/>
              <a:ext cx="1270000" cy="1270000"/>
            </a:xfrm>
            <a:prstGeom prst="ellipse">
              <a:avLst/>
            </a:prstGeom>
            <a:noFill/>
            <a:ln cap="flat" cmpd="sng" w="25400">
              <a:solidFill>
                <a:schemeClr val="accent1"/>
              </a:solidFill>
              <a:prstDash val="solid"/>
              <a:miter lim="800000"/>
              <a:headEnd len="sm" w="sm" type="none"/>
              <a:tailEnd len="sm" w="sm" type="none"/>
            </a:ln>
            <a:effectLst>
              <a:outerShdw blurRad="38100" rotWithShape="0" dir="5400000" dist="25400">
                <a:srgbClr val="000000">
                  <a:alpha val="49803"/>
                </a:srgbClr>
              </a:outerShdw>
            </a:effectLst>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938" name="Shape 938"/>
            <p:cNvGrpSpPr/>
            <p:nvPr/>
          </p:nvGrpSpPr>
          <p:grpSpPr>
            <a:xfrm>
              <a:off x="122646" y="382213"/>
              <a:ext cx="1024710" cy="505576"/>
              <a:chOff x="0" y="0"/>
              <a:chExt cx="1024708" cy="505574"/>
            </a:xfrm>
          </p:grpSpPr>
          <p:sp>
            <p:nvSpPr>
              <p:cNvPr id="939" name="Shape 939"/>
              <p:cNvSpPr/>
              <p:nvPr/>
            </p:nvSpPr>
            <p:spPr>
              <a:xfrm>
                <a:off x="0" y="85852"/>
                <a:ext cx="276927" cy="318473"/>
              </a:xfrm>
              <a:custGeom>
                <a:pathLst>
                  <a:path extrusionOk="0" h="120000" w="120000">
                    <a:moveTo>
                      <a:pt x="120000" y="0"/>
                    </a:moveTo>
                    <a:lnTo>
                      <a:pt x="0" y="60616"/>
                    </a:lnTo>
                    <a:lnTo>
                      <a:pt x="120000" y="120000"/>
                    </a:lnTo>
                  </a:path>
                </a:pathLst>
              </a:custGeom>
              <a:noFill/>
              <a:ln cap="flat" cmpd="sng" w="38100">
                <a:solidFill>
                  <a:srgbClr val="9CA4B0"/>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40" name="Shape 940"/>
              <p:cNvSpPr/>
              <p:nvPr/>
            </p:nvSpPr>
            <p:spPr>
              <a:xfrm>
                <a:off x="747780" y="85852"/>
                <a:ext cx="276928" cy="318473"/>
              </a:xfrm>
              <a:custGeom>
                <a:pathLst>
                  <a:path extrusionOk="0" h="120000" w="120000">
                    <a:moveTo>
                      <a:pt x="0" y="0"/>
                    </a:moveTo>
                    <a:lnTo>
                      <a:pt x="120000" y="60616"/>
                    </a:lnTo>
                    <a:lnTo>
                      <a:pt x="0" y="120000"/>
                    </a:lnTo>
                  </a:path>
                </a:pathLst>
              </a:custGeom>
              <a:noFill/>
              <a:ln cap="flat" cmpd="sng" w="38100">
                <a:solidFill>
                  <a:srgbClr val="9CA4B0"/>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941" name="Shape 941"/>
              <p:cNvCxnSpPr/>
              <p:nvPr/>
            </p:nvCxnSpPr>
            <p:spPr>
              <a:xfrm flipH="1">
                <a:off x="349924" y="0"/>
                <a:ext cx="297196" cy="505574"/>
              </a:xfrm>
              <a:prstGeom prst="straightConnector1">
                <a:avLst/>
              </a:prstGeom>
              <a:noFill/>
              <a:ln cap="flat" cmpd="sng" w="38100">
                <a:solidFill>
                  <a:srgbClr val="9CA4B0"/>
                </a:solidFill>
                <a:prstDash val="solid"/>
                <a:miter lim="800000"/>
                <a:headEnd len="sm" w="sm" type="none"/>
                <a:tailEnd len="sm" w="sm" type="none"/>
              </a:ln>
            </p:spPr>
          </p:cxn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cxnSp>
        <p:nvCxnSpPr>
          <p:cNvPr id="946" name="Shape 946"/>
          <p:cNvCxnSpPr/>
          <p:nvPr/>
        </p:nvCxnSpPr>
        <p:spPr>
          <a:xfrm>
            <a:off x="1192109" y="1601713"/>
            <a:ext cx="3403368" cy="0"/>
          </a:xfrm>
          <a:prstGeom prst="straightConnector1">
            <a:avLst/>
          </a:prstGeom>
          <a:noFill/>
          <a:ln cap="flat" cmpd="sng" w="63500">
            <a:solidFill>
              <a:srgbClr val="FFFFFF"/>
            </a:solidFill>
            <a:prstDash val="solid"/>
            <a:miter lim="8000"/>
            <a:headEnd len="sm" w="sm" type="none"/>
            <a:tailEnd len="sm" w="sm" type="none"/>
          </a:ln>
        </p:spPr>
      </p:cxnSp>
      <p:sp>
        <p:nvSpPr>
          <p:cNvPr id="947" name="Shape 947"/>
          <p:cNvSpPr/>
          <p:nvPr/>
        </p:nvSpPr>
        <p:spPr>
          <a:xfrm>
            <a:off x="6263245" y="1261913"/>
            <a:ext cx="2801503" cy="3429856"/>
          </a:xfrm>
          <a:prstGeom prst="rect">
            <a:avLst/>
          </a:prstGeom>
          <a:gradFill>
            <a:gsLst>
              <a:gs pos="0">
                <a:srgbClr val="FFFFFF">
                  <a:alpha val="43921"/>
                </a:srgbClr>
              </a:gs>
              <a:gs pos="100000">
                <a:srgbClr val="EEEEEE">
                  <a:alpha val="43921"/>
                </a:srgbClr>
              </a:gs>
            </a:gsLst>
            <a:lin ang="1620000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948" name="Shape 948"/>
          <p:cNvSpPr txBox="1"/>
          <p:nvPr/>
        </p:nvSpPr>
        <p:spPr>
          <a:xfrm>
            <a:off x="5052129" y="1318884"/>
            <a:ext cx="3266402" cy="249238"/>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44546A"/>
              </a:buClr>
              <a:buSzPts val="1000"/>
              <a:buFont typeface="Verdana"/>
              <a:buNone/>
            </a:pPr>
            <a:r>
              <a:rPr b="1" i="0" lang="en" sz="1000" u="none" cap="none" strike="noStrike">
                <a:solidFill>
                  <a:srgbClr val="44546A"/>
                </a:solidFill>
                <a:latin typeface="Verdana"/>
                <a:ea typeface="Verdana"/>
                <a:cs typeface="Verdana"/>
                <a:sym typeface="Verdana"/>
              </a:rPr>
              <a:t> </a:t>
            </a:r>
            <a:endParaRPr sz="500"/>
          </a:p>
        </p:txBody>
      </p:sp>
      <p:sp>
        <p:nvSpPr>
          <p:cNvPr id="949" name="Shape 949"/>
          <p:cNvSpPr txBox="1"/>
          <p:nvPr>
            <p:ph idx="12" type="sldNum"/>
          </p:nvPr>
        </p:nvSpPr>
        <p:spPr>
          <a:xfrm>
            <a:off x="8796337"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950" name="Shape 950"/>
          <p:cNvSpPr/>
          <p:nvPr/>
        </p:nvSpPr>
        <p:spPr>
          <a:xfrm>
            <a:off x="3845657" y="3439001"/>
            <a:ext cx="1886862" cy="1093485"/>
          </a:xfrm>
          <a:custGeom>
            <a:pathLst>
              <a:path extrusionOk="0" h="120000" w="120000">
                <a:moveTo>
                  <a:pt x="120000" y="60088"/>
                </a:moveTo>
                <a:lnTo>
                  <a:pt x="59900" y="120000"/>
                </a:lnTo>
                <a:lnTo>
                  <a:pt x="0" y="60261"/>
                </a:lnTo>
                <a:lnTo>
                  <a:pt x="59900" y="0"/>
                </a:lnTo>
                <a:lnTo>
                  <a:pt x="120000" y="60088"/>
                </a:lnTo>
                <a:close/>
              </a:path>
            </a:pathLst>
          </a:custGeom>
          <a:solidFill>
            <a:schemeClr val="accent4">
              <a:alpha val="13725"/>
            </a:schemeClr>
          </a:solidFill>
          <a:ln cap="flat" cmpd="sng" w="63500">
            <a:solidFill>
              <a:schemeClr val="accent4">
                <a:alpha val="55686"/>
              </a:schemeClr>
            </a:solidFill>
            <a:prstDash val="solid"/>
            <a:miter lim="8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951" name="Shape 951"/>
          <p:cNvGrpSpPr/>
          <p:nvPr/>
        </p:nvGrpSpPr>
        <p:grpSpPr>
          <a:xfrm>
            <a:off x="4674513" y="3855102"/>
            <a:ext cx="229209" cy="261263"/>
            <a:chOff x="-1" y="-1"/>
            <a:chExt cx="611223" cy="696700"/>
          </a:xfrm>
        </p:grpSpPr>
        <p:sp>
          <p:nvSpPr>
            <p:cNvPr id="952" name="Shape 952"/>
            <p:cNvSpPr/>
            <p:nvPr/>
          </p:nvSpPr>
          <p:spPr>
            <a:xfrm>
              <a:off x="211052" y="123302"/>
              <a:ext cx="189117" cy="329061"/>
            </a:xfrm>
            <a:custGeom>
              <a:pathLst>
                <a:path extrusionOk="0" h="120000" w="120000">
                  <a:moveTo>
                    <a:pt x="0" y="0"/>
                  </a:moveTo>
                  <a:lnTo>
                    <a:pt x="120000" y="40000"/>
                  </a:lnTo>
                  <a:lnTo>
                    <a:pt x="120000" y="120000"/>
                  </a:lnTo>
                  <a:lnTo>
                    <a:pt x="0" y="80000"/>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953" name="Shape 953"/>
            <p:cNvSpPr/>
            <p:nvPr/>
          </p:nvSpPr>
          <p:spPr>
            <a:xfrm>
              <a:off x="420592" y="123302"/>
              <a:ext cx="190630" cy="329061"/>
            </a:xfrm>
            <a:custGeom>
              <a:pathLst>
                <a:path extrusionOk="0" h="120000" w="120000">
                  <a:moveTo>
                    <a:pt x="0" y="40000"/>
                  </a:moveTo>
                  <a:lnTo>
                    <a:pt x="0" y="120000"/>
                  </a:lnTo>
                  <a:lnTo>
                    <a:pt x="120000" y="80000"/>
                  </a:lnTo>
                  <a:lnTo>
                    <a:pt x="120000" y="0"/>
                  </a:lnTo>
                  <a:lnTo>
                    <a:pt x="0" y="40000"/>
                  </a:lnTo>
                  <a:close/>
                </a:path>
              </a:pathLst>
            </a:custGeom>
            <a:solidFill>
              <a:srgbClr val="4040B2"/>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954" name="Shape 954"/>
            <p:cNvSpPr/>
            <p:nvPr/>
          </p:nvSpPr>
          <p:spPr>
            <a:xfrm>
              <a:off x="-1" y="-1"/>
              <a:ext cx="189874" cy="330574"/>
            </a:xfrm>
            <a:custGeom>
              <a:pathLst>
                <a:path extrusionOk="0" h="120000" w="120000">
                  <a:moveTo>
                    <a:pt x="0" y="0"/>
                  </a:moveTo>
                  <a:lnTo>
                    <a:pt x="0" y="79911"/>
                  </a:lnTo>
                  <a:lnTo>
                    <a:pt x="120000" y="120000"/>
                  </a:lnTo>
                  <a:lnTo>
                    <a:pt x="120000" y="40088"/>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955" name="Shape 955"/>
            <p:cNvSpPr/>
            <p:nvPr/>
          </p:nvSpPr>
          <p:spPr>
            <a:xfrm>
              <a:off x="211052" y="366882"/>
              <a:ext cx="189117" cy="329817"/>
            </a:xfrm>
            <a:custGeom>
              <a:pathLst>
                <a:path extrusionOk="0" h="120000" w="120000">
                  <a:moveTo>
                    <a:pt x="0" y="80094"/>
                  </a:moveTo>
                  <a:lnTo>
                    <a:pt x="120000" y="120000"/>
                  </a:lnTo>
                  <a:lnTo>
                    <a:pt x="120000" y="40183"/>
                  </a:lnTo>
                  <a:lnTo>
                    <a:pt x="0" y="0"/>
                  </a:lnTo>
                  <a:lnTo>
                    <a:pt x="0" y="80094"/>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sp>
        <p:nvSpPr>
          <p:cNvPr id="956" name="Shape 956"/>
          <p:cNvSpPr/>
          <p:nvPr/>
        </p:nvSpPr>
        <p:spPr>
          <a:xfrm>
            <a:off x="328985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Core</a:t>
            </a:r>
            <a:endParaRPr sz="500">
              <a:latin typeface="Lato"/>
              <a:ea typeface="Lato"/>
              <a:cs typeface="Lato"/>
              <a:sym typeface="Lato"/>
            </a:endParaRPr>
          </a:p>
        </p:txBody>
      </p:sp>
      <p:sp>
        <p:nvSpPr>
          <p:cNvPr id="957" name="Shape 957"/>
          <p:cNvSpPr txBox="1"/>
          <p:nvPr/>
        </p:nvSpPr>
        <p:spPr>
          <a:xfrm>
            <a:off x="5071864" y="4281488"/>
            <a:ext cx="2256207" cy="196215"/>
          </a:xfrm>
          <a:prstGeom prst="rect">
            <a:avLst/>
          </a:prstGeom>
          <a:noFill/>
          <a:ln>
            <a:noFill/>
          </a:ln>
        </p:spPr>
        <p:txBody>
          <a:bodyPr anchorCtr="0" anchor="b" bIns="45725" lIns="45725" spcFirstLastPara="1" rIns="45725" wrap="square" tIns="45725">
            <a:noAutofit/>
          </a:bodyPr>
          <a:lstStyle/>
          <a:p>
            <a:pPr indent="0" lvl="0" marL="0" marR="0" rtl="0" algn="ctr">
              <a:lnSpc>
                <a:spcPct val="150000"/>
              </a:lnSpc>
              <a:spcBef>
                <a:spcPts val="0"/>
              </a:spcBef>
              <a:spcAft>
                <a:spcPts val="0"/>
              </a:spcAft>
              <a:buClr>
                <a:srgbClr val="44546A"/>
              </a:buClr>
              <a:buSzPts val="700"/>
              <a:buFont typeface="Verdana"/>
              <a:buNone/>
            </a:pPr>
            <a:r>
              <a:rPr b="1" i="0" lang="en" sz="700" u="none" cap="none" strike="noStrike">
                <a:solidFill>
                  <a:srgbClr val="44546A"/>
                </a:solidFill>
                <a:latin typeface="Lato"/>
                <a:ea typeface="Lato"/>
                <a:cs typeface="Lato"/>
                <a:sym typeface="Lato"/>
              </a:rPr>
              <a:t>API INTEGRATION (CRUD)</a:t>
            </a:r>
            <a:endParaRPr sz="500">
              <a:latin typeface="Lato"/>
              <a:ea typeface="Lato"/>
              <a:cs typeface="Lato"/>
              <a:sym typeface="Lato"/>
            </a:endParaRPr>
          </a:p>
        </p:txBody>
      </p:sp>
      <p:grpSp>
        <p:nvGrpSpPr>
          <p:cNvPr id="958" name="Shape 958"/>
          <p:cNvGrpSpPr/>
          <p:nvPr/>
        </p:nvGrpSpPr>
        <p:grpSpPr>
          <a:xfrm>
            <a:off x="1325815" y="3842765"/>
            <a:ext cx="255412" cy="295462"/>
            <a:chOff x="0" y="0"/>
            <a:chExt cx="681097" cy="787898"/>
          </a:xfrm>
        </p:grpSpPr>
        <p:sp>
          <p:nvSpPr>
            <p:cNvPr id="959" name="Shape 959"/>
            <p:cNvSpPr/>
            <p:nvPr/>
          </p:nvSpPr>
          <p:spPr>
            <a:xfrm>
              <a:off x="149253" y="0"/>
              <a:ext cx="387917" cy="387417"/>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000000">
                  <a:alpha val="33725"/>
                </a:srgbClr>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60" name="Shape 960"/>
            <p:cNvSpPr/>
            <p:nvPr/>
          </p:nvSpPr>
          <p:spPr>
            <a:xfrm>
              <a:off x="0" y="399270"/>
              <a:ext cx="681097" cy="387413"/>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000000">
                  <a:alpha val="33725"/>
                </a:srgbClr>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961" name="Shape 961"/>
            <p:cNvCxnSpPr/>
            <p:nvPr/>
          </p:nvCxnSpPr>
          <p:spPr>
            <a:xfrm flipH="1" rot="10800000">
              <a:off x="149253" y="633510"/>
              <a:ext cx="5330" cy="154388"/>
            </a:xfrm>
            <a:prstGeom prst="straightConnector1">
              <a:avLst/>
            </a:prstGeom>
            <a:noFill/>
            <a:ln cap="flat" cmpd="sng" w="25400">
              <a:solidFill>
                <a:srgbClr val="000000">
                  <a:alpha val="33725"/>
                </a:srgbClr>
              </a:solidFill>
              <a:prstDash val="solid"/>
              <a:miter lim="800000"/>
              <a:headEnd len="sm" w="sm" type="none"/>
              <a:tailEnd len="sm" w="sm" type="none"/>
            </a:ln>
          </p:spPr>
        </p:cxnSp>
        <p:cxnSp>
          <p:nvCxnSpPr>
            <p:cNvPr id="962" name="Shape 962"/>
            <p:cNvCxnSpPr/>
            <p:nvPr/>
          </p:nvCxnSpPr>
          <p:spPr>
            <a:xfrm flipH="1" rot="10800000">
              <a:off x="538377" y="633510"/>
              <a:ext cx="5333" cy="154388"/>
            </a:xfrm>
            <a:prstGeom prst="straightConnector1">
              <a:avLst/>
            </a:prstGeom>
            <a:noFill/>
            <a:ln cap="flat" cmpd="sng" w="25400">
              <a:solidFill>
                <a:srgbClr val="000000">
                  <a:alpha val="33725"/>
                </a:srgbClr>
              </a:solidFill>
              <a:prstDash val="solid"/>
              <a:miter lim="800000"/>
              <a:headEnd len="sm" w="sm" type="none"/>
              <a:tailEnd len="sm" w="sm" type="none"/>
            </a:ln>
          </p:spPr>
        </p:cxnSp>
      </p:grpSp>
      <p:sp>
        <p:nvSpPr>
          <p:cNvPr id="963" name="Shape 963"/>
          <p:cNvSpPr/>
          <p:nvPr/>
        </p:nvSpPr>
        <p:spPr>
          <a:xfrm>
            <a:off x="555854" y="3874716"/>
            <a:ext cx="683370" cy="28575"/>
          </a:xfrm>
          <a:prstGeom prst="rect">
            <a:avLst/>
          </a:prstGeom>
          <a:solidFill>
            <a:schemeClr val="accent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964" name="Shape 964"/>
          <p:cNvSpPr txBox="1"/>
          <p:nvPr/>
        </p:nvSpPr>
        <p:spPr>
          <a:xfrm>
            <a:off x="515014" y="3653577"/>
            <a:ext cx="959149" cy="239713"/>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rgbClr val="44546A"/>
              </a:buClr>
              <a:buSzPts val="900"/>
              <a:buFont typeface="Tahoma"/>
              <a:buNone/>
            </a:pPr>
            <a:r>
              <a:rPr b="1" i="0" lang="en" sz="900" u="none" cap="none" strike="noStrike">
                <a:solidFill>
                  <a:srgbClr val="44546A"/>
                </a:solidFill>
                <a:latin typeface="Lato"/>
                <a:ea typeface="Lato"/>
                <a:cs typeface="Lato"/>
                <a:sym typeface="Lato"/>
              </a:rPr>
              <a:t>OPERATOR</a:t>
            </a:r>
            <a:endParaRPr sz="500">
              <a:latin typeface="Lato"/>
              <a:ea typeface="Lato"/>
              <a:cs typeface="Lato"/>
              <a:sym typeface="Lato"/>
            </a:endParaRPr>
          </a:p>
        </p:txBody>
      </p:sp>
      <p:sp>
        <p:nvSpPr>
          <p:cNvPr id="965" name="Shape 965"/>
          <p:cNvSpPr txBox="1"/>
          <p:nvPr>
            <p:ph type="title"/>
          </p:nvPr>
        </p:nvSpPr>
        <p:spPr>
          <a:xfrm>
            <a:off x="587023" y="328463"/>
            <a:ext cx="8155048" cy="554942"/>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Verdana"/>
              <a:buNone/>
            </a:pPr>
            <a:r>
              <a:rPr i="0" lang="en" sz="2800" u="none" cap="none" strike="noStrike">
                <a:solidFill>
                  <a:srgbClr val="000000"/>
                </a:solidFill>
                <a:latin typeface="Titillium Web"/>
                <a:ea typeface="Titillium Web"/>
                <a:cs typeface="Titillium Web"/>
                <a:sym typeface="Titillium Web"/>
              </a:rPr>
              <a:t>Extensible Provider Model</a:t>
            </a:r>
            <a:endParaRPr sz="500">
              <a:latin typeface="Titillium Web"/>
              <a:ea typeface="Titillium Web"/>
              <a:cs typeface="Titillium Web"/>
              <a:sym typeface="Titillium Web"/>
            </a:endParaRPr>
          </a:p>
        </p:txBody>
      </p:sp>
      <p:cxnSp>
        <p:nvCxnSpPr>
          <p:cNvPr id="966" name="Shape 966"/>
          <p:cNvCxnSpPr/>
          <p:nvPr/>
        </p:nvCxnSpPr>
        <p:spPr>
          <a:xfrm>
            <a:off x="469561" y="1601713"/>
            <a:ext cx="8639113" cy="0"/>
          </a:xfrm>
          <a:prstGeom prst="straightConnector1">
            <a:avLst/>
          </a:prstGeom>
          <a:noFill/>
          <a:ln cap="flat" cmpd="sng" w="63500">
            <a:solidFill>
              <a:srgbClr val="FFFFFF"/>
            </a:solidFill>
            <a:prstDash val="solid"/>
            <a:miter lim="8000"/>
            <a:headEnd len="sm" w="sm" type="none"/>
            <a:tailEnd len="sm" w="sm" type="none"/>
          </a:ln>
        </p:spPr>
      </p:cxnSp>
      <p:sp>
        <p:nvSpPr>
          <p:cNvPr id="967" name="Shape 967"/>
          <p:cNvSpPr txBox="1"/>
          <p:nvPr/>
        </p:nvSpPr>
        <p:spPr>
          <a:xfrm>
            <a:off x="6263821" y="1318884"/>
            <a:ext cx="2800350" cy="249238"/>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9CA4B0"/>
              </a:buClr>
              <a:buSzPts val="1000"/>
              <a:buFont typeface="Verdana"/>
              <a:buNone/>
            </a:pPr>
            <a:r>
              <a:rPr b="1" i="0" lang="en" sz="1000" u="none" cap="none" strike="noStrike">
                <a:solidFill>
                  <a:srgbClr val="9CA4B0"/>
                </a:solidFill>
                <a:latin typeface="Verdana"/>
                <a:ea typeface="Verdana"/>
                <a:cs typeface="Verdana"/>
                <a:sym typeface="Verdana"/>
              </a:rPr>
              <a:t>EXTENSIBLE PROVIDER MODEL</a:t>
            </a:r>
            <a:endParaRPr sz="500"/>
          </a:p>
        </p:txBody>
      </p:sp>
      <p:sp>
        <p:nvSpPr>
          <p:cNvPr id="968" name="Shape 968"/>
          <p:cNvSpPr/>
          <p:nvPr/>
        </p:nvSpPr>
        <p:spPr>
          <a:xfrm>
            <a:off x="5238179" y="3492396"/>
            <a:ext cx="720033" cy="261262"/>
          </a:xfrm>
          <a:prstGeom prst="rect">
            <a:avLst/>
          </a:prstGeom>
          <a:solidFill>
            <a:srgbClr val="942192"/>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GCP</a:t>
            </a:r>
            <a:endParaRPr sz="500">
              <a:latin typeface="Lato"/>
              <a:ea typeface="Lato"/>
              <a:cs typeface="Lato"/>
              <a:sym typeface="Lato"/>
            </a:endParaRPr>
          </a:p>
        </p:txBody>
      </p:sp>
      <p:sp>
        <p:nvSpPr>
          <p:cNvPr id="969" name="Shape 969"/>
          <p:cNvSpPr/>
          <p:nvPr/>
        </p:nvSpPr>
        <p:spPr>
          <a:xfrm>
            <a:off x="5238179" y="3094828"/>
            <a:ext cx="720033" cy="261262"/>
          </a:xfrm>
          <a:prstGeom prst="rect">
            <a:avLst/>
          </a:prstGeom>
          <a:solidFill>
            <a:srgbClr val="D783FF"/>
          </a:solidFill>
          <a:ln>
            <a:noFill/>
          </a:ln>
          <a:effectLst>
            <a:outerShdw blurRad="254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DNSimple</a:t>
            </a:r>
            <a:endParaRPr sz="500">
              <a:latin typeface="Lato"/>
              <a:ea typeface="Lato"/>
              <a:cs typeface="Lato"/>
              <a:sym typeface="Lato"/>
            </a:endParaRPr>
          </a:p>
        </p:txBody>
      </p:sp>
      <p:cxnSp>
        <p:nvCxnSpPr>
          <p:cNvPr id="970" name="Shape 970"/>
          <p:cNvCxnSpPr/>
          <p:nvPr/>
        </p:nvCxnSpPr>
        <p:spPr>
          <a:xfrm>
            <a:off x="6053150" y="3644194"/>
            <a:ext cx="565200" cy="0"/>
          </a:xfrm>
          <a:prstGeom prst="straightConnector1">
            <a:avLst/>
          </a:prstGeom>
          <a:noFill/>
          <a:ln cap="flat" cmpd="sng" w="25400">
            <a:solidFill>
              <a:srgbClr val="000000">
                <a:alpha val="33725"/>
              </a:srgbClr>
            </a:solidFill>
            <a:prstDash val="solid"/>
            <a:miter lim="400000"/>
            <a:headEnd len="sm" w="sm" type="none"/>
            <a:tailEnd len="med" w="med" type="triangle"/>
          </a:ln>
        </p:spPr>
      </p:cxnSp>
      <p:pic>
        <p:nvPicPr>
          <p:cNvPr descr="image48.png" id="971" name="Shape 971"/>
          <p:cNvPicPr preferRelativeResize="0"/>
          <p:nvPr/>
        </p:nvPicPr>
        <p:blipFill rotWithShape="1">
          <a:blip r:embed="rId3">
            <a:alphaModFix amt="34000"/>
          </a:blip>
          <a:srcRect b="0" l="0" r="0" t="0"/>
          <a:stretch/>
        </p:blipFill>
        <p:spPr>
          <a:xfrm>
            <a:off x="6713289" y="3452341"/>
            <a:ext cx="750098" cy="354421"/>
          </a:xfrm>
          <a:prstGeom prst="rect">
            <a:avLst/>
          </a:prstGeom>
          <a:noFill/>
          <a:ln>
            <a:noFill/>
          </a:ln>
        </p:spPr>
      </p:pic>
      <p:cxnSp>
        <p:nvCxnSpPr>
          <p:cNvPr id="972" name="Shape 972"/>
          <p:cNvCxnSpPr/>
          <p:nvPr/>
        </p:nvCxnSpPr>
        <p:spPr>
          <a:xfrm>
            <a:off x="6053150" y="3225460"/>
            <a:ext cx="1450056" cy="0"/>
          </a:xfrm>
          <a:prstGeom prst="straightConnector1">
            <a:avLst/>
          </a:prstGeom>
          <a:noFill/>
          <a:ln cap="flat" cmpd="sng" w="25400">
            <a:solidFill>
              <a:srgbClr val="000000">
                <a:alpha val="33725"/>
              </a:srgbClr>
            </a:solidFill>
            <a:prstDash val="solid"/>
            <a:miter lim="400000"/>
            <a:headEnd len="sm" w="sm" type="none"/>
            <a:tailEnd len="med" w="med" type="triangle"/>
          </a:ln>
        </p:spPr>
      </p:cxnSp>
      <p:grpSp>
        <p:nvGrpSpPr>
          <p:cNvPr id="973" name="Shape 973"/>
          <p:cNvGrpSpPr/>
          <p:nvPr/>
        </p:nvGrpSpPr>
        <p:grpSpPr>
          <a:xfrm>
            <a:off x="7552153" y="2987335"/>
            <a:ext cx="476250" cy="476250"/>
            <a:chOff x="0" y="0"/>
            <a:chExt cx="1270000" cy="1270000"/>
          </a:xfrm>
        </p:grpSpPr>
        <p:sp>
          <p:nvSpPr>
            <p:cNvPr id="974" name="Shape 974"/>
            <p:cNvSpPr/>
            <p:nvPr/>
          </p:nvSpPr>
          <p:spPr>
            <a:xfrm>
              <a:off x="0" y="0"/>
              <a:ext cx="1270000" cy="1270000"/>
            </a:xfrm>
            <a:prstGeom prst="ellipse">
              <a:avLst/>
            </a:prstGeom>
            <a:solidFill>
              <a:srgbClr val="FFFFFF"/>
            </a:solidFill>
            <a:ln cap="flat" cmpd="sng" w="25400">
              <a:solidFill>
                <a:schemeClr val="accent1"/>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975" name="Shape 975"/>
            <p:cNvGrpSpPr/>
            <p:nvPr/>
          </p:nvGrpSpPr>
          <p:grpSpPr>
            <a:xfrm>
              <a:off x="122646" y="382213"/>
              <a:ext cx="1024710" cy="505576"/>
              <a:chOff x="0" y="0"/>
              <a:chExt cx="1024708" cy="505574"/>
            </a:xfrm>
          </p:grpSpPr>
          <p:sp>
            <p:nvSpPr>
              <p:cNvPr id="976" name="Shape 976"/>
              <p:cNvSpPr/>
              <p:nvPr/>
            </p:nvSpPr>
            <p:spPr>
              <a:xfrm>
                <a:off x="0" y="85852"/>
                <a:ext cx="276927" cy="318473"/>
              </a:xfrm>
              <a:custGeom>
                <a:pathLst>
                  <a:path extrusionOk="0" h="120000" w="120000">
                    <a:moveTo>
                      <a:pt x="120000" y="0"/>
                    </a:moveTo>
                    <a:lnTo>
                      <a:pt x="0" y="60616"/>
                    </a:lnTo>
                    <a:lnTo>
                      <a:pt x="120000" y="120000"/>
                    </a:lnTo>
                  </a:path>
                </a:pathLst>
              </a:custGeom>
              <a:noFill/>
              <a:ln cap="flat" cmpd="sng" w="38100">
                <a:solidFill>
                  <a:srgbClr val="9CA4B0"/>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77" name="Shape 977"/>
              <p:cNvSpPr/>
              <p:nvPr/>
            </p:nvSpPr>
            <p:spPr>
              <a:xfrm>
                <a:off x="747780" y="85852"/>
                <a:ext cx="276928" cy="318473"/>
              </a:xfrm>
              <a:custGeom>
                <a:pathLst>
                  <a:path extrusionOk="0" h="120000" w="120000">
                    <a:moveTo>
                      <a:pt x="0" y="0"/>
                    </a:moveTo>
                    <a:lnTo>
                      <a:pt x="120000" y="60616"/>
                    </a:lnTo>
                    <a:lnTo>
                      <a:pt x="0" y="120000"/>
                    </a:lnTo>
                  </a:path>
                </a:pathLst>
              </a:custGeom>
              <a:noFill/>
              <a:ln cap="flat" cmpd="sng" w="38100">
                <a:solidFill>
                  <a:srgbClr val="9CA4B0"/>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978" name="Shape 978"/>
              <p:cNvCxnSpPr/>
              <p:nvPr/>
            </p:nvCxnSpPr>
            <p:spPr>
              <a:xfrm flipH="1">
                <a:off x="349924" y="0"/>
                <a:ext cx="297196" cy="505574"/>
              </a:xfrm>
              <a:prstGeom prst="straightConnector1">
                <a:avLst/>
              </a:prstGeom>
              <a:noFill/>
              <a:ln cap="flat" cmpd="sng" w="38100">
                <a:solidFill>
                  <a:srgbClr val="9CA4B0"/>
                </a:solidFill>
                <a:prstDash val="solid"/>
                <a:miter lim="800000"/>
                <a:headEnd len="sm" w="sm" type="none"/>
                <a:tailEnd len="sm" w="sm" type="none"/>
              </a:ln>
            </p:spPr>
          </p:cxnSp>
        </p:grpSp>
      </p:grpSp>
      <p:sp>
        <p:nvSpPr>
          <p:cNvPr id="979" name="Shape 979"/>
          <p:cNvSpPr/>
          <p:nvPr/>
        </p:nvSpPr>
        <p:spPr>
          <a:xfrm>
            <a:off x="532922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Provider</a:t>
            </a:r>
            <a:endParaRPr sz="500">
              <a:latin typeface="Lato"/>
              <a:ea typeface="Lato"/>
              <a:cs typeface="Lato"/>
              <a:sym typeface="Lato"/>
            </a:endParaRPr>
          </a:p>
        </p:txBody>
      </p:sp>
      <p:sp>
        <p:nvSpPr>
          <p:cNvPr id="980" name="Shape 980"/>
          <p:cNvSpPr txBox="1"/>
          <p:nvPr/>
        </p:nvSpPr>
        <p:spPr>
          <a:xfrm>
            <a:off x="590550" y="785812"/>
            <a:ext cx="8298727" cy="315278"/>
          </a:xfrm>
          <a:prstGeom prst="rect">
            <a:avLst/>
          </a:prstGeom>
          <a:noFill/>
          <a:ln>
            <a:noFill/>
          </a:ln>
        </p:spPr>
        <p:txBody>
          <a:bodyPr anchorCtr="0" anchor="b" bIns="45725" lIns="45725" spcFirstLastPara="1" rIns="45725" wrap="square" tIns="45725">
            <a:noAutofit/>
          </a:bodyPr>
          <a:lstStyle/>
          <a:p>
            <a:pPr indent="-38100" lvl="0" marL="38100" marR="0" rtl="0" algn="l">
              <a:lnSpc>
                <a:spcPct val="90000"/>
              </a:lnSpc>
              <a:spcBef>
                <a:spcPts val="0"/>
              </a:spcBef>
              <a:spcAft>
                <a:spcPts val="0"/>
              </a:spcAft>
              <a:buClr>
                <a:schemeClr val="accent1"/>
              </a:buClr>
              <a:buSzPts val="1500"/>
              <a:buFont typeface="Verdana"/>
              <a:buNone/>
            </a:pPr>
            <a:r>
              <a:rPr b="1" i="1" lang="en" sz="1500" u="none" cap="none" strike="noStrike">
                <a:solidFill>
                  <a:schemeClr val="accent1"/>
                </a:solidFill>
                <a:latin typeface="Lato"/>
                <a:ea typeface="Lato"/>
                <a:cs typeface="Lato"/>
                <a:sym typeface="Lato"/>
              </a:rPr>
              <a:t>Provision infrastructure (IaaS, PaaS, SaaS) from cloud and service provider</a:t>
            </a:r>
            <a:endParaRPr sz="500">
              <a:latin typeface="Lato"/>
              <a:ea typeface="Lato"/>
              <a:cs typeface="Lato"/>
              <a:sym typeface="Lato"/>
            </a:endParaRPr>
          </a:p>
        </p:txBody>
      </p:sp>
      <p:cxnSp>
        <p:nvCxnSpPr>
          <p:cNvPr id="981" name="Shape 981"/>
          <p:cNvCxnSpPr/>
          <p:nvPr/>
        </p:nvCxnSpPr>
        <p:spPr>
          <a:xfrm>
            <a:off x="1636460" y="3990496"/>
            <a:ext cx="1598164" cy="0"/>
          </a:xfrm>
          <a:prstGeom prst="straightConnector1">
            <a:avLst/>
          </a:prstGeom>
          <a:noFill/>
          <a:ln cap="flat" cmpd="sng" w="25400">
            <a:solidFill>
              <a:srgbClr val="000000">
                <a:alpha val="33725"/>
              </a:srgbClr>
            </a:solidFill>
            <a:prstDash val="solid"/>
            <a:miter lim="400000"/>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cxnSp>
        <p:nvCxnSpPr>
          <p:cNvPr id="986" name="Shape 986"/>
          <p:cNvCxnSpPr/>
          <p:nvPr/>
        </p:nvCxnSpPr>
        <p:spPr>
          <a:xfrm>
            <a:off x="1192109" y="1601713"/>
            <a:ext cx="3403368" cy="0"/>
          </a:xfrm>
          <a:prstGeom prst="straightConnector1">
            <a:avLst/>
          </a:prstGeom>
          <a:noFill/>
          <a:ln cap="flat" cmpd="sng" w="63500">
            <a:solidFill>
              <a:srgbClr val="FFFFFF"/>
            </a:solidFill>
            <a:prstDash val="solid"/>
            <a:miter lim="8000"/>
            <a:headEnd len="sm" w="sm" type="none"/>
            <a:tailEnd len="sm" w="sm" type="none"/>
          </a:ln>
        </p:spPr>
      </p:cxnSp>
      <p:sp>
        <p:nvSpPr>
          <p:cNvPr id="987" name="Shape 987"/>
          <p:cNvSpPr/>
          <p:nvPr/>
        </p:nvSpPr>
        <p:spPr>
          <a:xfrm>
            <a:off x="6263245" y="1261913"/>
            <a:ext cx="2801503" cy="3429856"/>
          </a:xfrm>
          <a:prstGeom prst="rect">
            <a:avLst/>
          </a:prstGeom>
          <a:gradFill>
            <a:gsLst>
              <a:gs pos="0">
                <a:srgbClr val="FFFFFF">
                  <a:alpha val="43921"/>
                </a:srgbClr>
              </a:gs>
              <a:gs pos="100000">
                <a:srgbClr val="EEEEEE">
                  <a:alpha val="43921"/>
                </a:srgbClr>
              </a:gs>
            </a:gsLst>
            <a:lin ang="1620000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988" name="Shape 988"/>
          <p:cNvSpPr txBox="1"/>
          <p:nvPr/>
        </p:nvSpPr>
        <p:spPr>
          <a:xfrm>
            <a:off x="5052129" y="1318884"/>
            <a:ext cx="3266402" cy="249238"/>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44546A"/>
              </a:buClr>
              <a:buSzPts val="1000"/>
              <a:buFont typeface="Verdana"/>
              <a:buNone/>
            </a:pPr>
            <a:r>
              <a:rPr b="1" i="0" lang="en" sz="1000" u="none" cap="none" strike="noStrike">
                <a:solidFill>
                  <a:srgbClr val="44546A"/>
                </a:solidFill>
                <a:latin typeface="Verdana"/>
                <a:ea typeface="Verdana"/>
                <a:cs typeface="Verdana"/>
                <a:sym typeface="Verdana"/>
              </a:rPr>
              <a:t> </a:t>
            </a:r>
            <a:endParaRPr sz="500"/>
          </a:p>
        </p:txBody>
      </p:sp>
      <p:sp>
        <p:nvSpPr>
          <p:cNvPr id="989" name="Shape 989"/>
          <p:cNvSpPr txBox="1"/>
          <p:nvPr>
            <p:ph idx="12" type="sldNum"/>
          </p:nvPr>
        </p:nvSpPr>
        <p:spPr>
          <a:xfrm>
            <a:off x="8796337"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990" name="Shape 990"/>
          <p:cNvSpPr/>
          <p:nvPr/>
        </p:nvSpPr>
        <p:spPr>
          <a:xfrm>
            <a:off x="3845657" y="3439001"/>
            <a:ext cx="1886862" cy="1093485"/>
          </a:xfrm>
          <a:custGeom>
            <a:pathLst>
              <a:path extrusionOk="0" h="120000" w="120000">
                <a:moveTo>
                  <a:pt x="120000" y="60088"/>
                </a:moveTo>
                <a:lnTo>
                  <a:pt x="59900" y="120000"/>
                </a:lnTo>
                <a:lnTo>
                  <a:pt x="0" y="60261"/>
                </a:lnTo>
                <a:lnTo>
                  <a:pt x="59900" y="0"/>
                </a:lnTo>
                <a:lnTo>
                  <a:pt x="120000" y="60088"/>
                </a:lnTo>
                <a:close/>
              </a:path>
            </a:pathLst>
          </a:custGeom>
          <a:solidFill>
            <a:schemeClr val="accent4">
              <a:alpha val="13725"/>
            </a:schemeClr>
          </a:solidFill>
          <a:ln cap="flat" cmpd="sng" w="63500">
            <a:solidFill>
              <a:schemeClr val="accent4">
                <a:alpha val="55686"/>
              </a:schemeClr>
            </a:solidFill>
            <a:prstDash val="solid"/>
            <a:miter lim="8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991" name="Shape 991"/>
          <p:cNvGrpSpPr/>
          <p:nvPr/>
        </p:nvGrpSpPr>
        <p:grpSpPr>
          <a:xfrm>
            <a:off x="4674513" y="3855102"/>
            <a:ext cx="229209" cy="261263"/>
            <a:chOff x="-1" y="-1"/>
            <a:chExt cx="611223" cy="696700"/>
          </a:xfrm>
        </p:grpSpPr>
        <p:sp>
          <p:nvSpPr>
            <p:cNvPr id="992" name="Shape 992"/>
            <p:cNvSpPr/>
            <p:nvPr/>
          </p:nvSpPr>
          <p:spPr>
            <a:xfrm>
              <a:off x="211052" y="123302"/>
              <a:ext cx="189117" cy="329061"/>
            </a:xfrm>
            <a:custGeom>
              <a:pathLst>
                <a:path extrusionOk="0" h="120000" w="120000">
                  <a:moveTo>
                    <a:pt x="0" y="0"/>
                  </a:moveTo>
                  <a:lnTo>
                    <a:pt x="120000" y="40000"/>
                  </a:lnTo>
                  <a:lnTo>
                    <a:pt x="120000" y="120000"/>
                  </a:lnTo>
                  <a:lnTo>
                    <a:pt x="0" y="80000"/>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993" name="Shape 993"/>
            <p:cNvSpPr/>
            <p:nvPr/>
          </p:nvSpPr>
          <p:spPr>
            <a:xfrm>
              <a:off x="420592" y="123302"/>
              <a:ext cx="190630" cy="329061"/>
            </a:xfrm>
            <a:custGeom>
              <a:pathLst>
                <a:path extrusionOk="0" h="120000" w="120000">
                  <a:moveTo>
                    <a:pt x="0" y="40000"/>
                  </a:moveTo>
                  <a:lnTo>
                    <a:pt x="0" y="120000"/>
                  </a:lnTo>
                  <a:lnTo>
                    <a:pt x="120000" y="80000"/>
                  </a:lnTo>
                  <a:lnTo>
                    <a:pt x="120000" y="0"/>
                  </a:lnTo>
                  <a:lnTo>
                    <a:pt x="0" y="40000"/>
                  </a:lnTo>
                  <a:close/>
                </a:path>
              </a:pathLst>
            </a:custGeom>
            <a:solidFill>
              <a:srgbClr val="4040B2"/>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994" name="Shape 994"/>
            <p:cNvSpPr/>
            <p:nvPr/>
          </p:nvSpPr>
          <p:spPr>
            <a:xfrm>
              <a:off x="-1" y="-1"/>
              <a:ext cx="189874" cy="330574"/>
            </a:xfrm>
            <a:custGeom>
              <a:pathLst>
                <a:path extrusionOk="0" h="120000" w="120000">
                  <a:moveTo>
                    <a:pt x="0" y="0"/>
                  </a:moveTo>
                  <a:lnTo>
                    <a:pt x="0" y="79911"/>
                  </a:lnTo>
                  <a:lnTo>
                    <a:pt x="120000" y="120000"/>
                  </a:lnTo>
                  <a:lnTo>
                    <a:pt x="120000" y="40088"/>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995" name="Shape 995"/>
            <p:cNvSpPr/>
            <p:nvPr/>
          </p:nvSpPr>
          <p:spPr>
            <a:xfrm>
              <a:off x="211052" y="366882"/>
              <a:ext cx="189117" cy="329817"/>
            </a:xfrm>
            <a:custGeom>
              <a:pathLst>
                <a:path extrusionOk="0" h="120000" w="120000">
                  <a:moveTo>
                    <a:pt x="0" y="80094"/>
                  </a:moveTo>
                  <a:lnTo>
                    <a:pt x="120000" y="120000"/>
                  </a:lnTo>
                  <a:lnTo>
                    <a:pt x="120000" y="40183"/>
                  </a:lnTo>
                  <a:lnTo>
                    <a:pt x="0" y="0"/>
                  </a:lnTo>
                  <a:lnTo>
                    <a:pt x="0" y="80094"/>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sp>
        <p:nvSpPr>
          <p:cNvPr id="996" name="Shape 996"/>
          <p:cNvSpPr/>
          <p:nvPr/>
        </p:nvSpPr>
        <p:spPr>
          <a:xfrm>
            <a:off x="328985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Core</a:t>
            </a:r>
            <a:endParaRPr sz="500">
              <a:latin typeface="Lato"/>
              <a:ea typeface="Lato"/>
              <a:cs typeface="Lato"/>
              <a:sym typeface="Lato"/>
            </a:endParaRPr>
          </a:p>
        </p:txBody>
      </p:sp>
      <p:grpSp>
        <p:nvGrpSpPr>
          <p:cNvPr id="997" name="Shape 997"/>
          <p:cNvGrpSpPr/>
          <p:nvPr/>
        </p:nvGrpSpPr>
        <p:grpSpPr>
          <a:xfrm>
            <a:off x="1325815" y="3842765"/>
            <a:ext cx="255412" cy="295462"/>
            <a:chOff x="0" y="0"/>
            <a:chExt cx="681097" cy="787898"/>
          </a:xfrm>
        </p:grpSpPr>
        <p:sp>
          <p:nvSpPr>
            <p:cNvPr id="998" name="Shape 998"/>
            <p:cNvSpPr/>
            <p:nvPr/>
          </p:nvSpPr>
          <p:spPr>
            <a:xfrm>
              <a:off x="149253" y="0"/>
              <a:ext cx="387917" cy="387417"/>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000000">
                  <a:alpha val="33725"/>
                </a:srgbClr>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999" name="Shape 999"/>
            <p:cNvSpPr/>
            <p:nvPr/>
          </p:nvSpPr>
          <p:spPr>
            <a:xfrm>
              <a:off x="0" y="399270"/>
              <a:ext cx="681097" cy="387413"/>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000000">
                  <a:alpha val="33725"/>
                </a:srgbClr>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1000" name="Shape 1000"/>
            <p:cNvCxnSpPr/>
            <p:nvPr/>
          </p:nvCxnSpPr>
          <p:spPr>
            <a:xfrm flipH="1" rot="10800000">
              <a:off x="149253" y="633510"/>
              <a:ext cx="5330" cy="154388"/>
            </a:xfrm>
            <a:prstGeom prst="straightConnector1">
              <a:avLst/>
            </a:prstGeom>
            <a:noFill/>
            <a:ln cap="flat" cmpd="sng" w="25400">
              <a:solidFill>
                <a:srgbClr val="000000">
                  <a:alpha val="33725"/>
                </a:srgbClr>
              </a:solidFill>
              <a:prstDash val="solid"/>
              <a:miter lim="800000"/>
              <a:headEnd len="sm" w="sm" type="none"/>
              <a:tailEnd len="sm" w="sm" type="none"/>
            </a:ln>
          </p:spPr>
        </p:cxnSp>
        <p:cxnSp>
          <p:nvCxnSpPr>
            <p:cNvPr id="1001" name="Shape 1001"/>
            <p:cNvCxnSpPr/>
            <p:nvPr/>
          </p:nvCxnSpPr>
          <p:spPr>
            <a:xfrm flipH="1" rot="10800000">
              <a:off x="538377" y="633510"/>
              <a:ext cx="5333" cy="154388"/>
            </a:xfrm>
            <a:prstGeom prst="straightConnector1">
              <a:avLst/>
            </a:prstGeom>
            <a:noFill/>
            <a:ln cap="flat" cmpd="sng" w="25400">
              <a:solidFill>
                <a:srgbClr val="000000">
                  <a:alpha val="33725"/>
                </a:srgbClr>
              </a:solidFill>
              <a:prstDash val="solid"/>
              <a:miter lim="800000"/>
              <a:headEnd len="sm" w="sm" type="none"/>
              <a:tailEnd len="sm" w="sm" type="none"/>
            </a:ln>
          </p:spPr>
        </p:cxnSp>
      </p:grpSp>
      <p:sp>
        <p:nvSpPr>
          <p:cNvPr id="1002" name="Shape 1002"/>
          <p:cNvSpPr/>
          <p:nvPr/>
        </p:nvSpPr>
        <p:spPr>
          <a:xfrm>
            <a:off x="555854" y="3874716"/>
            <a:ext cx="683370" cy="28575"/>
          </a:xfrm>
          <a:prstGeom prst="rect">
            <a:avLst/>
          </a:prstGeom>
          <a:solidFill>
            <a:schemeClr val="accent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1003" name="Shape 1003"/>
          <p:cNvSpPr txBox="1"/>
          <p:nvPr/>
        </p:nvSpPr>
        <p:spPr>
          <a:xfrm>
            <a:off x="515014" y="3653577"/>
            <a:ext cx="959149" cy="239713"/>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rgbClr val="44546A"/>
              </a:buClr>
              <a:buSzPts val="900"/>
              <a:buFont typeface="Tahoma"/>
              <a:buNone/>
            </a:pPr>
            <a:r>
              <a:rPr b="1" i="0" lang="en" sz="900" u="none" cap="none" strike="noStrike">
                <a:solidFill>
                  <a:srgbClr val="44546A"/>
                </a:solidFill>
                <a:latin typeface="Lato"/>
                <a:ea typeface="Lato"/>
                <a:cs typeface="Lato"/>
                <a:sym typeface="Lato"/>
              </a:rPr>
              <a:t>OPERATOR</a:t>
            </a:r>
            <a:endParaRPr sz="500">
              <a:latin typeface="Lato"/>
              <a:ea typeface="Lato"/>
              <a:cs typeface="Lato"/>
              <a:sym typeface="Lato"/>
            </a:endParaRPr>
          </a:p>
        </p:txBody>
      </p:sp>
      <p:sp>
        <p:nvSpPr>
          <p:cNvPr id="1004" name="Shape 1004"/>
          <p:cNvSpPr txBox="1"/>
          <p:nvPr>
            <p:ph type="title"/>
          </p:nvPr>
        </p:nvSpPr>
        <p:spPr>
          <a:xfrm>
            <a:off x="587023" y="328463"/>
            <a:ext cx="8154900" cy="55500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Verdana"/>
              <a:buNone/>
            </a:pPr>
            <a:r>
              <a:rPr i="0" lang="en" sz="2800" u="none" cap="none" strike="noStrike">
                <a:solidFill>
                  <a:srgbClr val="000000"/>
                </a:solidFill>
                <a:latin typeface="Titillium Web"/>
                <a:ea typeface="Titillium Web"/>
                <a:cs typeface="Titillium Web"/>
                <a:sym typeface="Titillium Web"/>
              </a:rPr>
              <a:t>Extensible Provider Model</a:t>
            </a:r>
            <a:endParaRPr sz="500">
              <a:latin typeface="Titillium Web"/>
              <a:ea typeface="Titillium Web"/>
              <a:cs typeface="Titillium Web"/>
              <a:sym typeface="Titillium Web"/>
            </a:endParaRPr>
          </a:p>
        </p:txBody>
      </p:sp>
      <p:cxnSp>
        <p:nvCxnSpPr>
          <p:cNvPr id="1005" name="Shape 1005"/>
          <p:cNvCxnSpPr/>
          <p:nvPr/>
        </p:nvCxnSpPr>
        <p:spPr>
          <a:xfrm>
            <a:off x="469561" y="1601713"/>
            <a:ext cx="8639113" cy="0"/>
          </a:xfrm>
          <a:prstGeom prst="straightConnector1">
            <a:avLst/>
          </a:prstGeom>
          <a:noFill/>
          <a:ln cap="flat" cmpd="sng" w="63500">
            <a:solidFill>
              <a:srgbClr val="FFFFFF"/>
            </a:solidFill>
            <a:prstDash val="solid"/>
            <a:miter lim="8000"/>
            <a:headEnd len="sm" w="sm" type="none"/>
            <a:tailEnd len="sm" w="sm" type="none"/>
          </a:ln>
        </p:spPr>
      </p:cxnSp>
      <p:sp>
        <p:nvSpPr>
          <p:cNvPr id="1006" name="Shape 1006"/>
          <p:cNvSpPr txBox="1"/>
          <p:nvPr/>
        </p:nvSpPr>
        <p:spPr>
          <a:xfrm>
            <a:off x="6263821" y="1318884"/>
            <a:ext cx="2800350" cy="249238"/>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9CA4B0"/>
              </a:buClr>
              <a:buSzPts val="1000"/>
              <a:buFont typeface="Verdana"/>
              <a:buNone/>
            </a:pPr>
            <a:r>
              <a:rPr b="1" i="0" lang="en" sz="1000" u="none" cap="none" strike="noStrike">
                <a:solidFill>
                  <a:srgbClr val="9CA4B0"/>
                </a:solidFill>
                <a:latin typeface="Lato"/>
                <a:ea typeface="Lato"/>
                <a:cs typeface="Lato"/>
                <a:sym typeface="Lato"/>
              </a:rPr>
              <a:t>EXTENSIBLE PROVIDER MODEL</a:t>
            </a:r>
            <a:endParaRPr sz="500">
              <a:latin typeface="Lato"/>
              <a:ea typeface="Lato"/>
              <a:cs typeface="Lato"/>
              <a:sym typeface="Lato"/>
            </a:endParaRPr>
          </a:p>
        </p:txBody>
      </p:sp>
      <p:sp>
        <p:nvSpPr>
          <p:cNvPr id="1007" name="Shape 1007"/>
          <p:cNvSpPr/>
          <p:nvPr/>
        </p:nvSpPr>
        <p:spPr>
          <a:xfrm>
            <a:off x="5238179" y="3094828"/>
            <a:ext cx="720033" cy="261262"/>
          </a:xfrm>
          <a:prstGeom prst="rect">
            <a:avLst/>
          </a:prstGeom>
          <a:solidFill>
            <a:srgbClr val="D783FF"/>
          </a:solidFill>
          <a:ln>
            <a:noFill/>
          </a:ln>
          <a:effectLst>
            <a:outerShdw blurRad="254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DNSimple</a:t>
            </a:r>
            <a:endParaRPr sz="500">
              <a:latin typeface="Lato"/>
              <a:ea typeface="Lato"/>
              <a:cs typeface="Lato"/>
              <a:sym typeface="Lato"/>
            </a:endParaRPr>
          </a:p>
        </p:txBody>
      </p:sp>
      <p:cxnSp>
        <p:nvCxnSpPr>
          <p:cNvPr id="1008" name="Shape 1008"/>
          <p:cNvCxnSpPr/>
          <p:nvPr/>
        </p:nvCxnSpPr>
        <p:spPr>
          <a:xfrm>
            <a:off x="6053150" y="3644194"/>
            <a:ext cx="565200" cy="0"/>
          </a:xfrm>
          <a:prstGeom prst="straightConnector1">
            <a:avLst/>
          </a:prstGeom>
          <a:noFill/>
          <a:ln cap="flat" cmpd="sng" w="25400">
            <a:solidFill>
              <a:srgbClr val="000000">
                <a:alpha val="33725"/>
              </a:srgbClr>
            </a:solidFill>
            <a:prstDash val="solid"/>
            <a:miter lim="400000"/>
            <a:headEnd len="sm" w="sm" type="none"/>
            <a:tailEnd len="med" w="med" type="triangle"/>
          </a:ln>
        </p:spPr>
      </p:cxnSp>
      <p:pic>
        <p:nvPicPr>
          <p:cNvPr descr="image48.png" id="1009" name="Shape 1009"/>
          <p:cNvPicPr preferRelativeResize="0"/>
          <p:nvPr/>
        </p:nvPicPr>
        <p:blipFill rotWithShape="1">
          <a:blip r:embed="rId3">
            <a:alphaModFix amt="34000"/>
          </a:blip>
          <a:srcRect b="0" l="0" r="0" t="0"/>
          <a:stretch/>
        </p:blipFill>
        <p:spPr>
          <a:xfrm>
            <a:off x="6713289" y="3452341"/>
            <a:ext cx="750098" cy="354421"/>
          </a:xfrm>
          <a:prstGeom prst="rect">
            <a:avLst/>
          </a:prstGeom>
          <a:noFill/>
          <a:ln>
            <a:noFill/>
          </a:ln>
        </p:spPr>
      </p:pic>
      <p:cxnSp>
        <p:nvCxnSpPr>
          <p:cNvPr id="1010" name="Shape 1010"/>
          <p:cNvCxnSpPr/>
          <p:nvPr/>
        </p:nvCxnSpPr>
        <p:spPr>
          <a:xfrm>
            <a:off x="6053150" y="3225460"/>
            <a:ext cx="1450056" cy="0"/>
          </a:xfrm>
          <a:prstGeom prst="straightConnector1">
            <a:avLst/>
          </a:prstGeom>
          <a:noFill/>
          <a:ln cap="flat" cmpd="sng" w="25400">
            <a:solidFill>
              <a:srgbClr val="000000">
                <a:alpha val="33725"/>
              </a:srgbClr>
            </a:solidFill>
            <a:prstDash val="solid"/>
            <a:miter lim="400000"/>
            <a:headEnd len="sm" w="sm" type="none"/>
            <a:tailEnd len="med" w="med" type="triangle"/>
          </a:ln>
        </p:spPr>
      </p:cxnSp>
      <p:grpSp>
        <p:nvGrpSpPr>
          <p:cNvPr id="1011" name="Shape 1011"/>
          <p:cNvGrpSpPr/>
          <p:nvPr/>
        </p:nvGrpSpPr>
        <p:grpSpPr>
          <a:xfrm>
            <a:off x="7552153" y="2987335"/>
            <a:ext cx="476250" cy="476250"/>
            <a:chOff x="0" y="0"/>
            <a:chExt cx="1270000" cy="1270000"/>
          </a:xfrm>
        </p:grpSpPr>
        <p:sp>
          <p:nvSpPr>
            <p:cNvPr id="1012" name="Shape 1012"/>
            <p:cNvSpPr/>
            <p:nvPr/>
          </p:nvSpPr>
          <p:spPr>
            <a:xfrm>
              <a:off x="0" y="0"/>
              <a:ext cx="1270000" cy="1270000"/>
            </a:xfrm>
            <a:prstGeom prst="ellipse">
              <a:avLst/>
            </a:prstGeom>
            <a:solidFill>
              <a:srgbClr val="FFFFFF"/>
            </a:solidFill>
            <a:ln cap="flat" cmpd="sng" w="25400">
              <a:solidFill>
                <a:schemeClr val="accent1"/>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1013" name="Shape 1013"/>
            <p:cNvGrpSpPr/>
            <p:nvPr/>
          </p:nvGrpSpPr>
          <p:grpSpPr>
            <a:xfrm>
              <a:off x="122646" y="382213"/>
              <a:ext cx="1024710" cy="505576"/>
              <a:chOff x="0" y="0"/>
              <a:chExt cx="1024708" cy="505574"/>
            </a:xfrm>
          </p:grpSpPr>
          <p:sp>
            <p:nvSpPr>
              <p:cNvPr id="1014" name="Shape 1014"/>
              <p:cNvSpPr/>
              <p:nvPr/>
            </p:nvSpPr>
            <p:spPr>
              <a:xfrm>
                <a:off x="0" y="85852"/>
                <a:ext cx="276927" cy="318473"/>
              </a:xfrm>
              <a:custGeom>
                <a:pathLst>
                  <a:path extrusionOk="0" h="120000" w="120000">
                    <a:moveTo>
                      <a:pt x="120000" y="0"/>
                    </a:moveTo>
                    <a:lnTo>
                      <a:pt x="0" y="60616"/>
                    </a:lnTo>
                    <a:lnTo>
                      <a:pt x="120000" y="120000"/>
                    </a:lnTo>
                  </a:path>
                </a:pathLst>
              </a:custGeom>
              <a:noFill/>
              <a:ln cap="flat" cmpd="sng" w="38100">
                <a:solidFill>
                  <a:srgbClr val="9CA4B0"/>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15" name="Shape 1015"/>
              <p:cNvSpPr/>
              <p:nvPr/>
            </p:nvSpPr>
            <p:spPr>
              <a:xfrm>
                <a:off x="747780" y="85852"/>
                <a:ext cx="276928" cy="318473"/>
              </a:xfrm>
              <a:custGeom>
                <a:pathLst>
                  <a:path extrusionOk="0" h="120000" w="120000">
                    <a:moveTo>
                      <a:pt x="0" y="0"/>
                    </a:moveTo>
                    <a:lnTo>
                      <a:pt x="120000" y="60616"/>
                    </a:lnTo>
                    <a:lnTo>
                      <a:pt x="0" y="120000"/>
                    </a:lnTo>
                  </a:path>
                </a:pathLst>
              </a:custGeom>
              <a:noFill/>
              <a:ln cap="flat" cmpd="sng" w="38100">
                <a:solidFill>
                  <a:srgbClr val="9CA4B0"/>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1016" name="Shape 1016"/>
              <p:cNvCxnSpPr/>
              <p:nvPr/>
            </p:nvCxnSpPr>
            <p:spPr>
              <a:xfrm flipH="1">
                <a:off x="349924" y="0"/>
                <a:ext cx="297196" cy="505574"/>
              </a:xfrm>
              <a:prstGeom prst="straightConnector1">
                <a:avLst/>
              </a:prstGeom>
              <a:noFill/>
              <a:ln cap="flat" cmpd="sng" w="38100">
                <a:solidFill>
                  <a:srgbClr val="9CA4B0"/>
                </a:solidFill>
                <a:prstDash val="solid"/>
                <a:miter lim="800000"/>
                <a:headEnd len="sm" w="sm" type="none"/>
                <a:tailEnd len="sm" w="sm" type="none"/>
              </a:ln>
            </p:spPr>
          </p:cxnSp>
        </p:grpSp>
      </p:grpSp>
      <p:sp>
        <p:nvSpPr>
          <p:cNvPr id="1017" name="Shape 1017"/>
          <p:cNvSpPr txBox="1"/>
          <p:nvPr/>
        </p:nvSpPr>
        <p:spPr>
          <a:xfrm>
            <a:off x="590550" y="785812"/>
            <a:ext cx="8298727" cy="315278"/>
          </a:xfrm>
          <a:prstGeom prst="rect">
            <a:avLst/>
          </a:prstGeom>
          <a:noFill/>
          <a:ln>
            <a:noFill/>
          </a:ln>
        </p:spPr>
        <p:txBody>
          <a:bodyPr anchorCtr="0" anchor="b" bIns="45725" lIns="45725" spcFirstLastPara="1" rIns="45725" wrap="square" tIns="45725">
            <a:noAutofit/>
          </a:bodyPr>
          <a:lstStyle/>
          <a:p>
            <a:pPr indent="-38100" lvl="0" marL="38100" marR="0" rtl="0" algn="l">
              <a:lnSpc>
                <a:spcPct val="90000"/>
              </a:lnSpc>
              <a:spcBef>
                <a:spcPts val="0"/>
              </a:spcBef>
              <a:spcAft>
                <a:spcPts val="0"/>
              </a:spcAft>
              <a:buClr>
                <a:schemeClr val="accent1"/>
              </a:buClr>
              <a:buSzPts val="1500"/>
              <a:buFont typeface="Verdana"/>
              <a:buNone/>
            </a:pPr>
            <a:r>
              <a:rPr b="1" i="1" lang="en" sz="1500" u="none" cap="none" strike="noStrike">
                <a:solidFill>
                  <a:schemeClr val="accent1"/>
                </a:solidFill>
                <a:latin typeface="Lato"/>
                <a:ea typeface="Lato"/>
                <a:cs typeface="Lato"/>
                <a:sym typeface="Lato"/>
              </a:rPr>
              <a:t>Provision infrastructure (IaaS, PaaS, SaaS) from cloud and service provider</a:t>
            </a:r>
            <a:endParaRPr sz="500">
              <a:latin typeface="Lato"/>
              <a:ea typeface="Lato"/>
              <a:cs typeface="Lato"/>
              <a:sym typeface="Lato"/>
            </a:endParaRPr>
          </a:p>
        </p:txBody>
      </p:sp>
      <p:cxnSp>
        <p:nvCxnSpPr>
          <p:cNvPr id="1018" name="Shape 1018"/>
          <p:cNvCxnSpPr/>
          <p:nvPr/>
        </p:nvCxnSpPr>
        <p:spPr>
          <a:xfrm>
            <a:off x="1636460" y="3990496"/>
            <a:ext cx="1598164" cy="0"/>
          </a:xfrm>
          <a:prstGeom prst="straightConnector1">
            <a:avLst/>
          </a:prstGeom>
          <a:noFill/>
          <a:ln cap="flat" cmpd="sng" w="25400">
            <a:solidFill>
              <a:srgbClr val="000000">
                <a:alpha val="33725"/>
              </a:srgbClr>
            </a:solidFill>
            <a:prstDash val="solid"/>
            <a:miter lim="400000"/>
            <a:headEnd len="sm" w="sm" type="none"/>
            <a:tailEnd len="med" w="med" type="triangle"/>
          </a:ln>
        </p:spPr>
      </p:cxnSp>
      <p:sp>
        <p:nvSpPr>
          <p:cNvPr id="1019" name="Shape 1019"/>
          <p:cNvSpPr/>
          <p:nvPr/>
        </p:nvSpPr>
        <p:spPr>
          <a:xfrm>
            <a:off x="5238179" y="3492396"/>
            <a:ext cx="720033" cy="261262"/>
          </a:xfrm>
          <a:prstGeom prst="rect">
            <a:avLst/>
          </a:prstGeom>
          <a:solidFill>
            <a:srgbClr val="942192"/>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GCP</a:t>
            </a:r>
            <a:endParaRPr sz="500">
              <a:latin typeface="Lato"/>
              <a:ea typeface="Lato"/>
              <a:cs typeface="Lato"/>
              <a:sym typeface="Lato"/>
            </a:endParaRPr>
          </a:p>
        </p:txBody>
      </p:sp>
      <p:sp>
        <p:nvSpPr>
          <p:cNvPr id="1020" name="Shape 1020"/>
          <p:cNvSpPr/>
          <p:nvPr/>
        </p:nvSpPr>
        <p:spPr>
          <a:xfrm>
            <a:off x="5238179" y="3855103"/>
            <a:ext cx="720033" cy="261262"/>
          </a:xfrm>
          <a:prstGeom prst="rect">
            <a:avLst/>
          </a:prstGeom>
          <a:solidFill>
            <a:srgbClr val="942192"/>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AWS</a:t>
            </a:r>
            <a:endParaRPr sz="500">
              <a:latin typeface="Lato"/>
              <a:ea typeface="Lato"/>
              <a:cs typeface="Lato"/>
              <a:sym typeface="Lato"/>
            </a:endParaRPr>
          </a:p>
        </p:txBody>
      </p:sp>
      <p:cxnSp>
        <p:nvCxnSpPr>
          <p:cNvPr id="1021" name="Shape 1021"/>
          <p:cNvCxnSpPr/>
          <p:nvPr/>
        </p:nvCxnSpPr>
        <p:spPr>
          <a:xfrm>
            <a:off x="6053150" y="3985733"/>
            <a:ext cx="1016755" cy="0"/>
          </a:xfrm>
          <a:prstGeom prst="straightConnector1">
            <a:avLst/>
          </a:prstGeom>
          <a:noFill/>
          <a:ln cap="flat" cmpd="sng" w="25400">
            <a:solidFill>
              <a:srgbClr val="000000">
                <a:alpha val="33725"/>
              </a:srgbClr>
            </a:solidFill>
            <a:prstDash val="solid"/>
            <a:miter lim="400000"/>
            <a:headEnd len="sm" w="sm" type="none"/>
            <a:tailEnd len="med" w="med" type="triangle"/>
          </a:ln>
        </p:spPr>
      </p:cxnSp>
      <p:pic>
        <p:nvPicPr>
          <p:cNvPr descr="image48.png" id="1022" name="Shape 1022"/>
          <p:cNvPicPr preferRelativeResize="0"/>
          <p:nvPr/>
        </p:nvPicPr>
        <p:blipFill rotWithShape="1">
          <a:blip r:embed="rId3">
            <a:alphaModFix amt="34000"/>
          </a:blip>
          <a:srcRect b="0" l="0" r="0" t="0"/>
          <a:stretch/>
        </p:blipFill>
        <p:spPr>
          <a:xfrm>
            <a:off x="7218936" y="3784297"/>
            <a:ext cx="750099" cy="35442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6" name="Shape 1026"/>
        <p:cNvGrpSpPr/>
        <p:nvPr/>
      </p:nvGrpSpPr>
      <p:grpSpPr>
        <a:xfrm>
          <a:off x="0" y="0"/>
          <a:ext cx="0" cy="0"/>
          <a:chOff x="0" y="0"/>
          <a:chExt cx="0" cy="0"/>
        </a:xfrm>
      </p:grpSpPr>
      <p:cxnSp>
        <p:nvCxnSpPr>
          <p:cNvPr id="1027" name="Shape 1027"/>
          <p:cNvCxnSpPr/>
          <p:nvPr/>
        </p:nvCxnSpPr>
        <p:spPr>
          <a:xfrm>
            <a:off x="4368608" y="2362407"/>
            <a:ext cx="3403368" cy="0"/>
          </a:xfrm>
          <a:prstGeom prst="straightConnector1">
            <a:avLst/>
          </a:prstGeom>
          <a:noFill/>
          <a:ln cap="flat" cmpd="sng" w="63500">
            <a:solidFill>
              <a:srgbClr val="FFFFFF"/>
            </a:solidFill>
            <a:prstDash val="solid"/>
            <a:miter lim="8000"/>
            <a:headEnd len="sm" w="sm" type="none"/>
            <a:tailEnd len="sm" w="sm" type="none"/>
          </a:ln>
        </p:spPr>
      </p:cxnSp>
      <p:sp>
        <p:nvSpPr>
          <p:cNvPr id="1028" name="Shape 1028"/>
          <p:cNvSpPr/>
          <p:nvPr/>
        </p:nvSpPr>
        <p:spPr>
          <a:xfrm>
            <a:off x="6263245" y="1261913"/>
            <a:ext cx="2801503" cy="3429856"/>
          </a:xfrm>
          <a:prstGeom prst="rect">
            <a:avLst/>
          </a:prstGeom>
          <a:gradFill>
            <a:gsLst>
              <a:gs pos="0">
                <a:srgbClr val="FFFFFF">
                  <a:alpha val="43921"/>
                </a:srgbClr>
              </a:gs>
              <a:gs pos="100000">
                <a:srgbClr val="EEEEEE">
                  <a:alpha val="43921"/>
                </a:srgbClr>
              </a:gs>
            </a:gsLst>
            <a:lin ang="1620000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029" name="Shape 1029"/>
          <p:cNvSpPr txBox="1"/>
          <p:nvPr/>
        </p:nvSpPr>
        <p:spPr>
          <a:xfrm>
            <a:off x="5052129" y="1318884"/>
            <a:ext cx="3266402" cy="249238"/>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44546A"/>
              </a:buClr>
              <a:buSzPts val="1000"/>
              <a:buFont typeface="Verdana"/>
              <a:buNone/>
            </a:pPr>
            <a:r>
              <a:rPr b="1" i="0" lang="en" sz="1000" u="none" cap="none" strike="noStrike">
                <a:solidFill>
                  <a:srgbClr val="44546A"/>
                </a:solidFill>
                <a:latin typeface="Verdana"/>
                <a:ea typeface="Verdana"/>
                <a:cs typeface="Verdana"/>
                <a:sym typeface="Verdana"/>
              </a:rPr>
              <a:t> </a:t>
            </a:r>
            <a:endParaRPr sz="500"/>
          </a:p>
        </p:txBody>
      </p:sp>
      <p:sp>
        <p:nvSpPr>
          <p:cNvPr id="1030" name="Shape 1030"/>
          <p:cNvSpPr txBox="1"/>
          <p:nvPr>
            <p:ph idx="12" type="sldNum"/>
          </p:nvPr>
        </p:nvSpPr>
        <p:spPr>
          <a:xfrm>
            <a:off x="8796337"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031" name="Shape 1031"/>
          <p:cNvSpPr/>
          <p:nvPr/>
        </p:nvSpPr>
        <p:spPr>
          <a:xfrm>
            <a:off x="3845657" y="3439001"/>
            <a:ext cx="1886862" cy="1093485"/>
          </a:xfrm>
          <a:custGeom>
            <a:pathLst>
              <a:path extrusionOk="0" h="120000" w="120000">
                <a:moveTo>
                  <a:pt x="120000" y="60088"/>
                </a:moveTo>
                <a:lnTo>
                  <a:pt x="59900" y="120000"/>
                </a:lnTo>
                <a:lnTo>
                  <a:pt x="0" y="60261"/>
                </a:lnTo>
                <a:lnTo>
                  <a:pt x="59900" y="0"/>
                </a:lnTo>
                <a:lnTo>
                  <a:pt x="120000" y="60088"/>
                </a:lnTo>
                <a:close/>
              </a:path>
            </a:pathLst>
          </a:custGeom>
          <a:solidFill>
            <a:schemeClr val="accent4">
              <a:alpha val="13725"/>
            </a:schemeClr>
          </a:solidFill>
          <a:ln cap="flat" cmpd="sng" w="63500">
            <a:solidFill>
              <a:schemeClr val="accent4">
                <a:alpha val="55686"/>
              </a:schemeClr>
            </a:solidFill>
            <a:prstDash val="solid"/>
            <a:miter lim="8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1032" name="Shape 1032"/>
          <p:cNvGrpSpPr/>
          <p:nvPr/>
        </p:nvGrpSpPr>
        <p:grpSpPr>
          <a:xfrm>
            <a:off x="4674513" y="3855102"/>
            <a:ext cx="229209" cy="261263"/>
            <a:chOff x="-1" y="-1"/>
            <a:chExt cx="611223" cy="696700"/>
          </a:xfrm>
        </p:grpSpPr>
        <p:sp>
          <p:nvSpPr>
            <p:cNvPr id="1033" name="Shape 1033"/>
            <p:cNvSpPr/>
            <p:nvPr/>
          </p:nvSpPr>
          <p:spPr>
            <a:xfrm>
              <a:off x="211052" y="123302"/>
              <a:ext cx="189117" cy="329061"/>
            </a:xfrm>
            <a:custGeom>
              <a:pathLst>
                <a:path extrusionOk="0" h="120000" w="120000">
                  <a:moveTo>
                    <a:pt x="0" y="0"/>
                  </a:moveTo>
                  <a:lnTo>
                    <a:pt x="120000" y="40000"/>
                  </a:lnTo>
                  <a:lnTo>
                    <a:pt x="120000" y="120000"/>
                  </a:lnTo>
                  <a:lnTo>
                    <a:pt x="0" y="80000"/>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034" name="Shape 1034"/>
            <p:cNvSpPr/>
            <p:nvPr/>
          </p:nvSpPr>
          <p:spPr>
            <a:xfrm>
              <a:off x="420592" y="123302"/>
              <a:ext cx="190630" cy="329061"/>
            </a:xfrm>
            <a:custGeom>
              <a:pathLst>
                <a:path extrusionOk="0" h="120000" w="120000">
                  <a:moveTo>
                    <a:pt x="0" y="40000"/>
                  </a:moveTo>
                  <a:lnTo>
                    <a:pt x="0" y="120000"/>
                  </a:lnTo>
                  <a:lnTo>
                    <a:pt x="120000" y="80000"/>
                  </a:lnTo>
                  <a:lnTo>
                    <a:pt x="120000" y="0"/>
                  </a:lnTo>
                  <a:lnTo>
                    <a:pt x="0" y="40000"/>
                  </a:lnTo>
                  <a:close/>
                </a:path>
              </a:pathLst>
            </a:custGeom>
            <a:solidFill>
              <a:srgbClr val="4040B2"/>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035" name="Shape 1035"/>
            <p:cNvSpPr/>
            <p:nvPr/>
          </p:nvSpPr>
          <p:spPr>
            <a:xfrm>
              <a:off x="-1" y="-1"/>
              <a:ext cx="189874" cy="330574"/>
            </a:xfrm>
            <a:custGeom>
              <a:pathLst>
                <a:path extrusionOk="0" h="120000" w="120000">
                  <a:moveTo>
                    <a:pt x="0" y="0"/>
                  </a:moveTo>
                  <a:lnTo>
                    <a:pt x="0" y="79911"/>
                  </a:lnTo>
                  <a:lnTo>
                    <a:pt x="120000" y="120000"/>
                  </a:lnTo>
                  <a:lnTo>
                    <a:pt x="120000" y="40088"/>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036" name="Shape 1036"/>
            <p:cNvSpPr/>
            <p:nvPr/>
          </p:nvSpPr>
          <p:spPr>
            <a:xfrm>
              <a:off x="211052" y="366882"/>
              <a:ext cx="189117" cy="329817"/>
            </a:xfrm>
            <a:custGeom>
              <a:pathLst>
                <a:path extrusionOk="0" h="120000" w="120000">
                  <a:moveTo>
                    <a:pt x="0" y="80094"/>
                  </a:moveTo>
                  <a:lnTo>
                    <a:pt x="120000" y="120000"/>
                  </a:lnTo>
                  <a:lnTo>
                    <a:pt x="120000" y="40183"/>
                  </a:lnTo>
                  <a:lnTo>
                    <a:pt x="0" y="0"/>
                  </a:lnTo>
                  <a:lnTo>
                    <a:pt x="0" y="80094"/>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sp>
        <p:nvSpPr>
          <p:cNvPr id="1037" name="Shape 1037"/>
          <p:cNvSpPr/>
          <p:nvPr/>
        </p:nvSpPr>
        <p:spPr>
          <a:xfrm>
            <a:off x="328985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Core</a:t>
            </a:r>
            <a:endParaRPr sz="500">
              <a:latin typeface="Lato"/>
              <a:ea typeface="Lato"/>
              <a:cs typeface="Lato"/>
              <a:sym typeface="Lato"/>
            </a:endParaRPr>
          </a:p>
        </p:txBody>
      </p:sp>
      <p:grpSp>
        <p:nvGrpSpPr>
          <p:cNvPr id="1038" name="Shape 1038"/>
          <p:cNvGrpSpPr/>
          <p:nvPr/>
        </p:nvGrpSpPr>
        <p:grpSpPr>
          <a:xfrm>
            <a:off x="1325815" y="3842765"/>
            <a:ext cx="255412" cy="295462"/>
            <a:chOff x="0" y="0"/>
            <a:chExt cx="681097" cy="787898"/>
          </a:xfrm>
        </p:grpSpPr>
        <p:sp>
          <p:nvSpPr>
            <p:cNvPr id="1039" name="Shape 1039"/>
            <p:cNvSpPr/>
            <p:nvPr/>
          </p:nvSpPr>
          <p:spPr>
            <a:xfrm>
              <a:off x="149253" y="0"/>
              <a:ext cx="387917" cy="387417"/>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000000">
                  <a:alpha val="33725"/>
                </a:srgbClr>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040" name="Shape 1040"/>
            <p:cNvSpPr/>
            <p:nvPr/>
          </p:nvSpPr>
          <p:spPr>
            <a:xfrm>
              <a:off x="0" y="399270"/>
              <a:ext cx="681097" cy="387413"/>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000000">
                  <a:alpha val="33725"/>
                </a:srgbClr>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1041" name="Shape 1041"/>
            <p:cNvCxnSpPr/>
            <p:nvPr/>
          </p:nvCxnSpPr>
          <p:spPr>
            <a:xfrm flipH="1" rot="10800000">
              <a:off x="149253" y="633510"/>
              <a:ext cx="5330" cy="154388"/>
            </a:xfrm>
            <a:prstGeom prst="straightConnector1">
              <a:avLst/>
            </a:prstGeom>
            <a:noFill/>
            <a:ln cap="flat" cmpd="sng" w="25400">
              <a:solidFill>
                <a:srgbClr val="000000">
                  <a:alpha val="33725"/>
                </a:srgbClr>
              </a:solidFill>
              <a:prstDash val="solid"/>
              <a:miter lim="800000"/>
              <a:headEnd len="sm" w="sm" type="none"/>
              <a:tailEnd len="sm" w="sm" type="none"/>
            </a:ln>
          </p:spPr>
        </p:cxnSp>
        <p:cxnSp>
          <p:nvCxnSpPr>
            <p:cNvPr id="1042" name="Shape 1042"/>
            <p:cNvCxnSpPr/>
            <p:nvPr/>
          </p:nvCxnSpPr>
          <p:spPr>
            <a:xfrm flipH="1" rot="10800000">
              <a:off x="538377" y="633510"/>
              <a:ext cx="5333" cy="154388"/>
            </a:xfrm>
            <a:prstGeom prst="straightConnector1">
              <a:avLst/>
            </a:prstGeom>
            <a:noFill/>
            <a:ln cap="flat" cmpd="sng" w="25400">
              <a:solidFill>
                <a:srgbClr val="000000">
                  <a:alpha val="33725"/>
                </a:srgbClr>
              </a:solidFill>
              <a:prstDash val="solid"/>
              <a:miter lim="800000"/>
              <a:headEnd len="sm" w="sm" type="none"/>
              <a:tailEnd len="sm" w="sm" type="none"/>
            </a:ln>
          </p:spPr>
        </p:cxnSp>
      </p:grpSp>
      <p:cxnSp>
        <p:nvCxnSpPr>
          <p:cNvPr id="1043" name="Shape 1043"/>
          <p:cNvCxnSpPr/>
          <p:nvPr/>
        </p:nvCxnSpPr>
        <p:spPr>
          <a:xfrm>
            <a:off x="1636460" y="3990496"/>
            <a:ext cx="1598164" cy="0"/>
          </a:xfrm>
          <a:prstGeom prst="straightConnector1">
            <a:avLst/>
          </a:prstGeom>
          <a:noFill/>
          <a:ln cap="flat" cmpd="sng" w="25400">
            <a:solidFill>
              <a:srgbClr val="000000">
                <a:alpha val="33725"/>
              </a:srgbClr>
            </a:solidFill>
            <a:prstDash val="solid"/>
            <a:miter lim="400000"/>
            <a:headEnd len="sm" w="sm" type="none"/>
            <a:tailEnd len="med" w="med" type="triangle"/>
          </a:ln>
        </p:spPr>
      </p:cxnSp>
      <p:sp>
        <p:nvSpPr>
          <p:cNvPr id="1044" name="Shape 1044"/>
          <p:cNvSpPr/>
          <p:nvPr/>
        </p:nvSpPr>
        <p:spPr>
          <a:xfrm>
            <a:off x="555854" y="3874716"/>
            <a:ext cx="683370" cy="28575"/>
          </a:xfrm>
          <a:prstGeom prst="rect">
            <a:avLst/>
          </a:prstGeom>
          <a:solidFill>
            <a:schemeClr val="accent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1045" name="Shape 1045"/>
          <p:cNvSpPr txBox="1"/>
          <p:nvPr/>
        </p:nvSpPr>
        <p:spPr>
          <a:xfrm>
            <a:off x="515014" y="3653577"/>
            <a:ext cx="959149" cy="239713"/>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rgbClr val="44546A"/>
              </a:buClr>
              <a:buSzPts val="900"/>
              <a:buFont typeface="Tahoma"/>
              <a:buNone/>
            </a:pPr>
            <a:r>
              <a:rPr b="1" i="0" lang="en" sz="900" u="none" cap="none" strike="noStrike">
                <a:solidFill>
                  <a:srgbClr val="44546A"/>
                </a:solidFill>
                <a:latin typeface="Lato"/>
                <a:ea typeface="Lato"/>
                <a:cs typeface="Lato"/>
                <a:sym typeface="Lato"/>
              </a:rPr>
              <a:t>OPERATOR</a:t>
            </a:r>
            <a:endParaRPr sz="500">
              <a:latin typeface="Lato"/>
              <a:ea typeface="Lato"/>
              <a:cs typeface="Lato"/>
              <a:sym typeface="Lato"/>
            </a:endParaRPr>
          </a:p>
        </p:txBody>
      </p:sp>
      <p:sp>
        <p:nvSpPr>
          <p:cNvPr id="1046" name="Shape 1046"/>
          <p:cNvSpPr txBox="1"/>
          <p:nvPr>
            <p:ph type="title"/>
          </p:nvPr>
        </p:nvSpPr>
        <p:spPr>
          <a:xfrm>
            <a:off x="587023" y="328463"/>
            <a:ext cx="8155048" cy="554942"/>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Verdana"/>
              <a:buNone/>
            </a:pPr>
            <a:r>
              <a:rPr i="0" lang="en" sz="2800" u="none" cap="none" strike="noStrike">
                <a:solidFill>
                  <a:srgbClr val="000000"/>
                </a:solidFill>
                <a:latin typeface="Titillium Web"/>
                <a:ea typeface="Titillium Web"/>
                <a:cs typeface="Titillium Web"/>
                <a:sym typeface="Titillium Web"/>
              </a:rPr>
              <a:t>Extensible Provider Model</a:t>
            </a:r>
            <a:endParaRPr sz="500">
              <a:latin typeface="Titillium Web"/>
              <a:ea typeface="Titillium Web"/>
              <a:cs typeface="Titillium Web"/>
              <a:sym typeface="Titillium Web"/>
            </a:endParaRPr>
          </a:p>
        </p:txBody>
      </p:sp>
      <p:cxnSp>
        <p:nvCxnSpPr>
          <p:cNvPr id="1047" name="Shape 1047"/>
          <p:cNvCxnSpPr/>
          <p:nvPr/>
        </p:nvCxnSpPr>
        <p:spPr>
          <a:xfrm flipH="1" rot="10800000">
            <a:off x="469561" y="1600200"/>
            <a:ext cx="8639113" cy="16753"/>
          </a:xfrm>
          <a:prstGeom prst="straightConnector1">
            <a:avLst/>
          </a:prstGeom>
          <a:noFill/>
          <a:ln cap="flat" cmpd="sng" w="63500">
            <a:solidFill>
              <a:srgbClr val="FFFFFF"/>
            </a:solidFill>
            <a:prstDash val="solid"/>
            <a:miter lim="8000"/>
            <a:headEnd len="sm" w="sm" type="none"/>
            <a:tailEnd len="sm" w="sm" type="none"/>
          </a:ln>
        </p:spPr>
      </p:cxnSp>
      <p:sp>
        <p:nvSpPr>
          <p:cNvPr id="1048" name="Shape 1048"/>
          <p:cNvSpPr txBox="1"/>
          <p:nvPr/>
        </p:nvSpPr>
        <p:spPr>
          <a:xfrm>
            <a:off x="6263821" y="1318884"/>
            <a:ext cx="2800350" cy="249238"/>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9CA4B0"/>
              </a:buClr>
              <a:buSzPts val="1000"/>
              <a:buFont typeface="Verdana"/>
              <a:buNone/>
            </a:pPr>
            <a:r>
              <a:rPr b="1" i="0" lang="en" sz="1000" u="none" cap="none" strike="noStrike">
                <a:solidFill>
                  <a:srgbClr val="9CA4B0"/>
                </a:solidFill>
                <a:latin typeface="Lato"/>
                <a:ea typeface="Lato"/>
                <a:cs typeface="Lato"/>
                <a:sym typeface="Lato"/>
              </a:rPr>
              <a:t>EXTENSIBLE PROVIDER MODEL</a:t>
            </a:r>
            <a:endParaRPr sz="500">
              <a:latin typeface="Lato"/>
              <a:ea typeface="Lato"/>
              <a:cs typeface="Lato"/>
              <a:sym typeface="Lato"/>
            </a:endParaRPr>
          </a:p>
        </p:txBody>
      </p:sp>
      <p:sp>
        <p:nvSpPr>
          <p:cNvPr id="1049" name="Shape 1049"/>
          <p:cNvSpPr/>
          <p:nvPr/>
        </p:nvSpPr>
        <p:spPr>
          <a:xfrm>
            <a:off x="5238179" y="4573658"/>
            <a:ext cx="720033" cy="261262"/>
          </a:xfrm>
          <a:prstGeom prst="rect">
            <a:avLst/>
          </a:prstGeom>
          <a:solidFill>
            <a:srgbClr val="942192"/>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Alibaba</a:t>
            </a:r>
            <a:endParaRPr sz="500">
              <a:latin typeface="Lato"/>
              <a:ea typeface="Lato"/>
              <a:cs typeface="Lato"/>
              <a:sym typeface="Lato"/>
            </a:endParaRPr>
          </a:p>
        </p:txBody>
      </p:sp>
      <p:sp>
        <p:nvSpPr>
          <p:cNvPr id="1050" name="Shape 1050"/>
          <p:cNvSpPr/>
          <p:nvPr/>
        </p:nvSpPr>
        <p:spPr>
          <a:xfrm>
            <a:off x="5238179" y="3855103"/>
            <a:ext cx="720033" cy="261262"/>
          </a:xfrm>
          <a:prstGeom prst="rect">
            <a:avLst/>
          </a:prstGeom>
          <a:solidFill>
            <a:srgbClr val="942192"/>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AWS</a:t>
            </a:r>
            <a:endParaRPr sz="500">
              <a:latin typeface="Lato"/>
              <a:ea typeface="Lato"/>
              <a:cs typeface="Lato"/>
              <a:sym typeface="Lato"/>
            </a:endParaRPr>
          </a:p>
        </p:txBody>
      </p:sp>
      <p:sp>
        <p:nvSpPr>
          <p:cNvPr id="1051" name="Shape 1051"/>
          <p:cNvSpPr/>
          <p:nvPr/>
        </p:nvSpPr>
        <p:spPr>
          <a:xfrm>
            <a:off x="5238179" y="4214380"/>
            <a:ext cx="720033" cy="261262"/>
          </a:xfrm>
          <a:prstGeom prst="rect">
            <a:avLst/>
          </a:prstGeom>
          <a:solidFill>
            <a:srgbClr val="942192"/>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Azure</a:t>
            </a:r>
            <a:endParaRPr sz="500">
              <a:latin typeface="Lato"/>
              <a:ea typeface="Lato"/>
              <a:cs typeface="Lato"/>
              <a:sym typeface="Lato"/>
            </a:endParaRPr>
          </a:p>
        </p:txBody>
      </p:sp>
      <p:sp>
        <p:nvSpPr>
          <p:cNvPr id="1052" name="Shape 1052"/>
          <p:cNvSpPr/>
          <p:nvPr/>
        </p:nvSpPr>
        <p:spPr>
          <a:xfrm>
            <a:off x="6191943" y="3249460"/>
            <a:ext cx="720033" cy="261262"/>
          </a:xfrm>
          <a:prstGeom prst="rect">
            <a:avLst/>
          </a:prstGeom>
          <a:solidFill>
            <a:srgbClr val="D783FF">
              <a:alpha val="73725"/>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b="0" i="0" lang="en" sz="1100" u="none" cap="none" strike="noStrike">
                <a:solidFill>
                  <a:srgbClr val="FFFFFF"/>
                </a:solidFill>
                <a:latin typeface="Helvetica Neue"/>
                <a:ea typeface="Helvetica Neue"/>
                <a:cs typeface="Helvetica Neue"/>
                <a:sym typeface="Helvetica Neue"/>
              </a:rPr>
              <a:t>…</a:t>
            </a:r>
            <a:endParaRPr sz="500"/>
          </a:p>
        </p:txBody>
      </p:sp>
      <p:sp>
        <p:nvSpPr>
          <p:cNvPr id="1053" name="Shape 1053"/>
          <p:cNvSpPr/>
          <p:nvPr/>
        </p:nvSpPr>
        <p:spPr>
          <a:xfrm>
            <a:off x="6191943" y="2871271"/>
            <a:ext cx="720033" cy="261262"/>
          </a:xfrm>
          <a:prstGeom prst="rect">
            <a:avLst/>
          </a:prstGeom>
          <a:solidFill>
            <a:srgbClr val="D783FF">
              <a:alpha val="73725"/>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b="0" i="0" lang="en" sz="1100" u="none" cap="none" strike="noStrike">
                <a:solidFill>
                  <a:srgbClr val="FFFFFF"/>
                </a:solidFill>
                <a:latin typeface="Helvetica Neue"/>
                <a:ea typeface="Helvetica Neue"/>
                <a:cs typeface="Helvetica Neue"/>
                <a:sym typeface="Helvetica Neue"/>
              </a:rPr>
              <a:t>…</a:t>
            </a:r>
            <a:endParaRPr sz="500"/>
          </a:p>
        </p:txBody>
      </p:sp>
      <p:sp>
        <p:nvSpPr>
          <p:cNvPr id="1054" name="Shape 1054"/>
          <p:cNvSpPr/>
          <p:nvPr/>
        </p:nvSpPr>
        <p:spPr>
          <a:xfrm>
            <a:off x="6191943" y="2510261"/>
            <a:ext cx="720033" cy="261262"/>
          </a:xfrm>
          <a:prstGeom prst="rect">
            <a:avLst/>
          </a:prstGeom>
          <a:solidFill>
            <a:srgbClr val="D783FF">
              <a:alpha val="73725"/>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b="0" i="0" lang="en" sz="1100" u="none" cap="none" strike="noStrike">
                <a:solidFill>
                  <a:srgbClr val="FFFFFF"/>
                </a:solidFill>
                <a:latin typeface="Helvetica Neue"/>
                <a:ea typeface="Helvetica Neue"/>
                <a:cs typeface="Helvetica Neue"/>
                <a:sym typeface="Helvetica Neue"/>
              </a:rPr>
              <a:t>…</a:t>
            </a:r>
            <a:endParaRPr sz="500"/>
          </a:p>
        </p:txBody>
      </p:sp>
      <p:sp>
        <p:nvSpPr>
          <p:cNvPr id="1055" name="Shape 1055"/>
          <p:cNvSpPr/>
          <p:nvPr/>
        </p:nvSpPr>
        <p:spPr>
          <a:xfrm>
            <a:off x="6191943" y="2132072"/>
            <a:ext cx="720033" cy="261262"/>
          </a:xfrm>
          <a:prstGeom prst="rect">
            <a:avLst/>
          </a:prstGeom>
          <a:solidFill>
            <a:srgbClr val="D783FF">
              <a:alpha val="73725"/>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b="0" i="0" lang="en" sz="1100" u="none" cap="none" strike="noStrike">
                <a:solidFill>
                  <a:srgbClr val="FFFFFF"/>
                </a:solidFill>
                <a:latin typeface="Helvetica Neue"/>
                <a:ea typeface="Helvetica Neue"/>
                <a:cs typeface="Helvetica Neue"/>
                <a:sym typeface="Helvetica Neue"/>
              </a:rPr>
              <a:t>…</a:t>
            </a:r>
            <a:endParaRPr sz="500"/>
          </a:p>
        </p:txBody>
      </p:sp>
      <p:sp>
        <p:nvSpPr>
          <p:cNvPr id="1056" name="Shape 1056"/>
          <p:cNvSpPr/>
          <p:nvPr/>
        </p:nvSpPr>
        <p:spPr>
          <a:xfrm>
            <a:off x="5661431" y="3200844"/>
            <a:ext cx="720033" cy="261262"/>
          </a:xfrm>
          <a:prstGeom prst="rect">
            <a:avLst/>
          </a:prstGeom>
          <a:solidFill>
            <a:srgbClr val="D783FF"/>
          </a:solidFill>
          <a:ln>
            <a:noFill/>
          </a:ln>
          <a:effectLst>
            <a:outerShdw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b="0" i="0" lang="en" sz="1100" u="none" cap="none" strike="noStrike">
                <a:solidFill>
                  <a:srgbClr val="FFFFFF"/>
                </a:solidFill>
                <a:latin typeface="Helvetica Neue"/>
                <a:ea typeface="Helvetica Neue"/>
                <a:cs typeface="Helvetica Neue"/>
                <a:sym typeface="Helvetica Neue"/>
              </a:rPr>
              <a:t>F5</a:t>
            </a:r>
            <a:endParaRPr sz="500">
              <a:latin typeface="Lato"/>
              <a:ea typeface="Lato"/>
              <a:cs typeface="Lato"/>
              <a:sym typeface="Lato"/>
            </a:endParaRPr>
          </a:p>
        </p:txBody>
      </p:sp>
      <p:sp>
        <p:nvSpPr>
          <p:cNvPr id="1057" name="Shape 1057"/>
          <p:cNvSpPr/>
          <p:nvPr/>
        </p:nvSpPr>
        <p:spPr>
          <a:xfrm>
            <a:off x="5661431" y="2822655"/>
            <a:ext cx="720033" cy="261262"/>
          </a:xfrm>
          <a:prstGeom prst="rect">
            <a:avLst/>
          </a:prstGeom>
          <a:solidFill>
            <a:srgbClr val="D783FF"/>
          </a:solidFill>
          <a:ln>
            <a:noFill/>
          </a:ln>
          <a:effectLst>
            <a:outerShdw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Akamai</a:t>
            </a:r>
            <a:endParaRPr sz="500">
              <a:latin typeface="Lato"/>
              <a:ea typeface="Lato"/>
              <a:cs typeface="Lato"/>
              <a:sym typeface="Lato"/>
            </a:endParaRPr>
          </a:p>
        </p:txBody>
      </p:sp>
      <p:sp>
        <p:nvSpPr>
          <p:cNvPr id="1058" name="Shape 1058"/>
          <p:cNvSpPr/>
          <p:nvPr/>
        </p:nvSpPr>
        <p:spPr>
          <a:xfrm>
            <a:off x="5661431" y="2461645"/>
            <a:ext cx="720033" cy="261262"/>
          </a:xfrm>
          <a:prstGeom prst="rect">
            <a:avLst/>
          </a:prstGeom>
          <a:solidFill>
            <a:srgbClr val="D783FF"/>
          </a:solidFill>
          <a:ln>
            <a:noFill/>
          </a:ln>
          <a:effectLst>
            <a:outerShdw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Heroku</a:t>
            </a:r>
            <a:endParaRPr sz="500">
              <a:latin typeface="Lato"/>
              <a:ea typeface="Lato"/>
              <a:cs typeface="Lato"/>
              <a:sym typeface="Lato"/>
            </a:endParaRPr>
          </a:p>
        </p:txBody>
      </p:sp>
      <p:sp>
        <p:nvSpPr>
          <p:cNvPr id="1059" name="Shape 1059"/>
          <p:cNvSpPr/>
          <p:nvPr/>
        </p:nvSpPr>
        <p:spPr>
          <a:xfrm>
            <a:off x="5661431" y="2083456"/>
            <a:ext cx="720033" cy="261262"/>
          </a:xfrm>
          <a:prstGeom prst="rect">
            <a:avLst/>
          </a:prstGeom>
          <a:solidFill>
            <a:srgbClr val="D783FF"/>
          </a:solidFill>
          <a:ln>
            <a:noFill/>
          </a:ln>
          <a:effectLst>
            <a:outerShdw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000"/>
              <a:buFont typeface="Helvetica Neue"/>
              <a:buNone/>
            </a:pPr>
            <a:r>
              <a:rPr i="0" lang="en" sz="1000" u="none" cap="none" strike="noStrike">
                <a:solidFill>
                  <a:srgbClr val="FFFFFF"/>
                </a:solidFill>
                <a:latin typeface="Lato"/>
                <a:ea typeface="Lato"/>
                <a:cs typeface="Lato"/>
                <a:sym typeface="Lato"/>
              </a:rPr>
              <a:t>GitHub</a:t>
            </a:r>
            <a:endParaRPr sz="500">
              <a:latin typeface="Lato"/>
              <a:ea typeface="Lato"/>
              <a:cs typeface="Lato"/>
              <a:sym typeface="Lato"/>
            </a:endParaRPr>
          </a:p>
        </p:txBody>
      </p:sp>
      <p:sp>
        <p:nvSpPr>
          <p:cNvPr id="1060" name="Shape 1060"/>
          <p:cNvSpPr/>
          <p:nvPr/>
        </p:nvSpPr>
        <p:spPr>
          <a:xfrm>
            <a:off x="5228599" y="2398475"/>
            <a:ext cx="824400" cy="261300"/>
          </a:xfrm>
          <a:prstGeom prst="rect">
            <a:avLst/>
          </a:prstGeom>
          <a:solidFill>
            <a:srgbClr val="D783FF"/>
          </a:solidFill>
          <a:ln>
            <a:noFill/>
          </a:ln>
          <a:effectLst>
            <a:outerShdw blurRad="254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Kubernetes</a:t>
            </a:r>
            <a:endParaRPr sz="500">
              <a:latin typeface="Lato"/>
              <a:ea typeface="Lato"/>
              <a:cs typeface="Lato"/>
              <a:sym typeface="Lato"/>
            </a:endParaRPr>
          </a:p>
        </p:txBody>
      </p:sp>
      <p:sp>
        <p:nvSpPr>
          <p:cNvPr id="1061" name="Shape 1061"/>
          <p:cNvSpPr/>
          <p:nvPr/>
        </p:nvSpPr>
        <p:spPr>
          <a:xfrm>
            <a:off x="5228610" y="2020274"/>
            <a:ext cx="720033" cy="261262"/>
          </a:xfrm>
          <a:prstGeom prst="rect">
            <a:avLst/>
          </a:prstGeom>
          <a:solidFill>
            <a:srgbClr val="D783FF"/>
          </a:solidFill>
          <a:ln>
            <a:noFill/>
          </a:ln>
          <a:effectLst>
            <a:outerShdw blurRad="254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Fastly</a:t>
            </a:r>
            <a:endParaRPr sz="500">
              <a:latin typeface="Lato"/>
              <a:ea typeface="Lato"/>
              <a:cs typeface="Lato"/>
              <a:sym typeface="Lato"/>
            </a:endParaRPr>
          </a:p>
        </p:txBody>
      </p:sp>
      <p:sp>
        <p:nvSpPr>
          <p:cNvPr id="1062" name="Shape 1062"/>
          <p:cNvSpPr/>
          <p:nvPr/>
        </p:nvSpPr>
        <p:spPr>
          <a:xfrm>
            <a:off x="5228610" y="2749571"/>
            <a:ext cx="720033" cy="261262"/>
          </a:xfrm>
          <a:prstGeom prst="rect">
            <a:avLst/>
          </a:prstGeom>
          <a:solidFill>
            <a:srgbClr val="D783FF"/>
          </a:solidFill>
          <a:ln>
            <a:noFill/>
          </a:ln>
          <a:effectLst>
            <a:outerShdw blurRad="254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Datadog</a:t>
            </a:r>
            <a:endParaRPr sz="500">
              <a:latin typeface="Lato"/>
              <a:ea typeface="Lato"/>
              <a:cs typeface="Lato"/>
              <a:sym typeface="Lato"/>
            </a:endParaRPr>
          </a:p>
        </p:txBody>
      </p:sp>
      <p:cxnSp>
        <p:nvCxnSpPr>
          <p:cNvPr id="1063" name="Shape 1063"/>
          <p:cNvCxnSpPr/>
          <p:nvPr/>
        </p:nvCxnSpPr>
        <p:spPr>
          <a:xfrm>
            <a:off x="6053150" y="4353203"/>
            <a:ext cx="565200" cy="0"/>
          </a:xfrm>
          <a:prstGeom prst="straightConnector1">
            <a:avLst/>
          </a:prstGeom>
          <a:noFill/>
          <a:ln cap="flat" cmpd="sng" w="25400">
            <a:solidFill>
              <a:srgbClr val="000000">
                <a:alpha val="33725"/>
              </a:srgbClr>
            </a:solidFill>
            <a:prstDash val="solid"/>
            <a:miter lim="400000"/>
            <a:headEnd len="sm" w="sm" type="none"/>
            <a:tailEnd len="med" w="med" type="triangle"/>
          </a:ln>
        </p:spPr>
      </p:cxnSp>
      <p:cxnSp>
        <p:nvCxnSpPr>
          <p:cNvPr id="1064" name="Shape 1064"/>
          <p:cNvCxnSpPr/>
          <p:nvPr/>
        </p:nvCxnSpPr>
        <p:spPr>
          <a:xfrm>
            <a:off x="6053150" y="3985733"/>
            <a:ext cx="1016755" cy="0"/>
          </a:xfrm>
          <a:prstGeom prst="straightConnector1">
            <a:avLst/>
          </a:prstGeom>
          <a:noFill/>
          <a:ln cap="flat" cmpd="sng" w="25400">
            <a:solidFill>
              <a:srgbClr val="000000">
                <a:alpha val="33725"/>
              </a:srgbClr>
            </a:solidFill>
            <a:prstDash val="solid"/>
            <a:miter lim="400000"/>
            <a:headEnd len="sm" w="sm" type="none"/>
            <a:tailEnd len="med" w="med" type="triangle"/>
          </a:ln>
        </p:spPr>
      </p:cxnSp>
      <p:cxnSp>
        <p:nvCxnSpPr>
          <p:cNvPr id="1065" name="Shape 1065"/>
          <p:cNvCxnSpPr/>
          <p:nvPr/>
        </p:nvCxnSpPr>
        <p:spPr>
          <a:xfrm>
            <a:off x="6053150" y="3644194"/>
            <a:ext cx="565200" cy="0"/>
          </a:xfrm>
          <a:prstGeom prst="straightConnector1">
            <a:avLst/>
          </a:prstGeom>
          <a:noFill/>
          <a:ln cap="flat" cmpd="sng" w="25400">
            <a:solidFill>
              <a:srgbClr val="000000">
                <a:alpha val="33725"/>
              </a:srgbClr>
            </a:solidFill>
            <a:prstDash val="solid"/>
            <a:miter lim="400000"/>
            <a:headEnd len="sm" w="sm" type="none"/>
            <a:tailEnd len="med" w="med" type="triangle"/>
          </a:ln>
        </p:spPr>
      </p:cxnSp>
      <p:pic>
        <p:nvPicPr>
          <p:cNvPr descr="image48.png" id="1066" name="Shape 1066"/>
          <p:cNvPicPr preferRelativeResize="0"/>
          <p:nvPr/>
        </p:nvPicPr>
        <p:blipFill rotWithShape="1">
          <a:blip r:embed="rId3">
            <a:alphaModFix amt="34000"/>
          </a:blip>
          <a:srcRect b="0" l="0" r="0" t="0"/>
          <a:stretch/>
        </p:blipFill>
        <p:spPr>
          <a:xfrm>
            <a:off x="7218936" y="3784297"/>
            <a:ext cx="750099" cy="354421"/>
          </a:xfrm>
          <a:prstGeom prst="rect">
            <a:avLst/>
          </a:prstGeom>
          <a:noFill/>
          <a:ln>
            <a:noFill/>
          </a:ln>
        </p:spPr>
      </p:pic>
      <p:pic>
        <p:nvPicPr>
          <p:cNvPr descr="image48.png" id="1067" name="Shape 1067"/>
          <p:cNvPicPr preferRelativeResize="0"/>
          <p:nvPr/>
        </p:nvPicPr>
        <p:blipFill rotWithShape="1">
          <a:blip r:embed="rId3">
            <a:alphaModFix amt="34000"/>
          </a:blip>
          <a:srcRect b="0" l="0" r="0" t="0"/>
          <a:stretch/>
        </p:blipFill>
        <p:spPr>
          <a:xfrm>
            <a:off x="6713289" y="3452341"/>
            <a:ext cx="750098" cy="354421"/>
          </a:xfrm>
          <a:prstGeom prst="rect">
            <a:avLst/>
          </a:prstGeom>
          <a:noFill/>
          <a:ln>
            <a:noFill/>
          </a:ln>
        </p:spPr>
      </p:pic>
      <p:pic>
        <p:nvPicPr>
          <p:cNvPr descr="image48.png" id="1068" name="Shape 1068"/>
          <p:cNvPicPr preferRelativeResize="0"/>
          <p:nvPr/>
        </p:nvPicPr>
        <p:blipFill rotWithShape="1">
          <a:blip r:embed="rId3">
            <a:alphaModFix amt="34000"/>
          </a:blip>
          <a:srcRect b="0" l="0" r="0" t="0"/>
          <a:stretch/>
        </p:blipFill>
        <p:spPr>
          <a:xfrm>
            <a:off x="6631588" y="4167801"/>
            <a:ext cx="750098" cy="354421"/>
          </a:xfrm>
          <a:prstGeom prst="rect">
            <a:avLst/>
          </a:prstGeom>
          <a:noFill/>
          <a:ln>
            <a:noFill/>
          </a:ln>
        </p:spPr>
      </p:pic>
      <p:sp>
        <p:nvSpPr>
          <p:cNvPr id="1069" name="Shape 1069"/>
          <p:cNvSpPr/>
          <p:nvPr/>
        </p:nvSpPr>
        <p:spPr>
          <a:xfrm>
            <a:off x="5238179" y="3492396"/>
            <a:ext cx="720033" cy="261262"/>
          </a:xfrm>
          <a:prstGeom prst="rect">
            <a:avLst/>
          </a:prstGeom>
          <a:solidFill>
            <a:srgbClr val="942192"/>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b="0" i="0" lang="en" sz="1100" u="none" cap="none" strike="noStrike">
                <a:solidFill>
                  <a:srgbClr val="FFFFFF"/>
                </a:solidFill>
                <a:latin typeface="Helvetica Neue"/>
                <a:ea typeface="Helvetica Neue"/>
                <a:cs typeface="Helvetica Neue"/>
                <a:sym typeface="Helvetica Neue"/>
              </a:rPr>
              <a:t>GCP</a:t>
            </a:r>
            <a:endParaRPr sz="500">
              <a:latin typeface="Lato"/>
              <a:ea typeface="Lato"/>
              <a:cs typeface="Lato"/>
              <a:sym typeface="Lato"/>
            </a:endParaRPr>
          </a:p>
        </p:txBody>
      </p:sp>
      <p:sp>
        <p:nvSpPr>
          <p:cNvPr id="1070" name="Shape 1070"/>
          <p:cNvSpPr/>
          <p:nvPr/>
        </p:nvSpPr>
        <p:spPr>
          <a:xfrm>
            <a:off x="5238179" y="3094828"/>
            <a:ext cx="720033" cy="261262"/>
          </a:xfrm>
          <a:prstGeom prst="rect">
            <a:avLst/>
          </a:prstGeom>
          <a:solidFill>
            <a:srgbClr val="D783FF"/>
          </a:solidFill>
          <a:ln>
            <a:noFill/>
          </a:ln>
          <a:effectLst>
            <a:outerShdw blurRad="254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DNSimple</a:t>
            </a:r>
            <a:endParaRPr sz="500">
              <a:latin typeface="Lato"/>
              <a:ea typeface="Lato"/>
              <a:cs typeface="Lato"/>
              <a:sym typeface="Lato"/>
            </a:endParaRPr>
          </a:p>
        </p:txBody>
      </p:sp>
      <p:cxnSp>
        <p:nvCxnSpPr>
          <p:cNvPr id="1071" name="Shape 1071"/>
          <p:cNvCxnSpPr/>
          <p:nvPr/>
        </p:nvCxnSpPr>
        <p:spPr>
          <a:xfrm>
            <a:off x="5969706" y="4728516"/>
            <a:ext cx="1016755" cy="0"/>
          </a:xfrm>
          <a:prstGeom prst="straightConnector1">
            <a:avLst/>
          </a:prstGeom>
          <a:noFill/>
          <a:ln cap="flat" cmpd="sng" w="25400">
            <a:solidFill>
              <a:srgbClr val="000000">
                <a:alpha val="33725"/>
              </a:srgbClr>
            </a:solidFill>
            <a:prstDash val="solid"/>
            <a:miter lim="400000"/>
            <a:headEnd len="sm" w="sm" type="none"/>
            <a:tailEnd len="med" w="med" type="triangle"/>
          </a:ln>
        </p:spPr>
      </p:cxnSp>
      <p:pic>
        <p:nvPicPr>
          <p:cNvPr descr="image48.png" id="1072" name="Shape 1072"/>
          <p:cNvPicPr preferRelativeResize="0"/>
          <p:nvPr/>
        </p:nvPicPr>
        <p:blipFill rotWithShape="1">
          <a:blip r:embed="rId3">
            <a:alphaModFix amt="34000"/>
          </a:blip>
          <a:srcRect b="0" l="0" r="0" t="0"/>
          <a:stretch/>
        </p:blipFill>
        <p:spPr>
          <a:xfrm>
            <a:off x="7135492" y="4527079"/>
            <a:ext cx="750098" cy="354422"/>
          </a:xfrm>
          <a:prstGeom prst="rect">
            <a:avLst/>
          </a:prstGeom>
          <a:noFill/>
          <a:ln>
            <a:noFill/>
          </a:ln>
        </p:spPr>
      </p:pic>
      <p:sp>
        <p:nvSpPr>
          <p:cNvPr id="1073" name="Shape 1073"/>
          <p:cNvSpPr txBox="1"/>
          <p:nvPr/>
        </p:nvSpPr>
        <p:spPr>
          <a:xfrm>
            <a:off x="590550" y="785812"/>
            <a:ext cx="8298727" cy="315278"/>
          </a:xfrm>
          <a:prstGeom prst="rect">
            <a:avLst/>
          </a:prstGeom>
          <a:noFill/>
          <a:ln>
            <a:noFill/>
          </a:ln>
        </p:spPr>
        <p:txBody>
          <a:bodyPr anchorCtr="0" anchor="b" bIns="45725" lIns="45725" spcFirstLastPara="1" rIns="45725" wrap="square" tIns="45725">
            <a:noAutofit/>
          </a:bodyPr>
          <a:lstStyle/>
          <a:p>
            <a:pPr indent="-38100" lvl="0" marL="38100" marR="0" rtl="0" algn="l">
              <a:lnSpc>
                <a:spcPct val="90000"/>
              </a:lnSpc>
              <a:spcBef>
                <a:spcPts val="0"/>
              </a:spcBef>
              <a:spcAft>
                <a:spcPts val="0"/>
              </a:spcAft>
              <a:buClr>
                <a:schemeClr val="accent1"/>
              </a:buClr>
              <a:buSzPts val="1500"/>
              <a:buFont typeface="Verdana"/>
              <a:buNone/>
            </a:pPr>
            <a:r>
              <a:rPr b="1" i="1" lang="en" sz="1500" u="none" cap="none" strike="noStrike">
                <a:solidFill>
                  <a:schemeClr val="accent1"/>
                </a:solidFill>
                <a:latin typeface="Lato"/>
                <a:ea typeface="Lato"/>
                <a:cs typeface="Lato"/>
                <a:sym typeface="Lato"/>
              </a:rPr>
              <a:t>Terraform includes over 70+ providers, 1000+ resources, always more</a:t>
            </a:r>
            <a:endParaRPr sz="5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sp>
        <p:nvSpPr>
          <p:cNvPr id="1078" name="Shape 1078"/>
          <p:cNvSpPr txBox="1"/>
          <p:nvPr>
            <p:ph type="title"/>
          </p:nvPr>
        </p:nvSpPr>
        <p:spPr>
          <a:xfrm>
            <a:off x="544451" y="293840"/>
            <a:ext cx="8155049" cy="66920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i="0" lang="en" sz="2800" u="none" cap="none" strike="noStrike">
                <a:solidFill>
                  <a:srgbClr val="000000"/>
                </a:solidFill>
                <a:latin typeface="Titillium Web"/>
                <a:ea typeface="Titillium Web"/>
                <a:cs typeface="Titillium Web"/>
                <a:sym typeface="Titillium Web"/>
              </a:rPr>
              <a:t>Providers for cloud, services, tools, and more</a:t>
            </a:r>
            <a:endParaRPr sz="500">
              <a:latin typeface="Titillium Web"/>
              <a:ea typeface="Titillium Web"/>
              <a:cs typeface="Titillium Web"/>
              <a:sym typeface="Titillium Web"/>
            </a:endParaRPr>
          </a:p>
        </p:txBody>
      </p:sp>
      <p:sp>
        <p:nvSpPr>
          <p:cNvPr id="1079" name="Shape 1079"/>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graphicFrame>
        <p:nvGraphicFramePr>
          <p:cNvPr id="1080" name="Shape 1080"/>
          <p:cNvGraphicFramePr/>
          <p:nvPr/>
        </p:nvGraphicFramePr>
        <p:xfrm>
          <a:off x="8171255" y="1071563"/>
          <a:ext cx="3000000" cy="3000000"/>
        </p:xfrm>
        <a:graphic>
          <a:graphicData uri="http://schemas.openxmlformats.org/drawingml/2006/table">
            <a:tbl>
              <a:tblPr bandRow="1" firstRow="1">
                <a:noFill/>
                <a:tableStyleId>{F93A4160-50D2-4F09-8E48-348BB31553C8}</a:tableStyleId>
              </a:tblPr>
              <a:tblGrid>
                <a:gridCol w="833425"/>
              </a:tblGrid>
              <a:tr h="340575">
                <a:tc>
                  <a:txBody>
                    <a:bodyPr>
                      <a:noAutofit/>
                    </a:bodyPr>
                    <a:lstStyle/>
                    <a:p>
                      <a:pPr indent="0" lvl="0" marL="0" marR="0" rtl="0" algn="ctr">
                        <a:lnSpc>
                          <a:spcPct val="100000"/>
                        </a:lnSpc>
                        <a:spcBef>
                          <a:spcPts val="0"/>
                        </a:spcBef>
                        <a:spcAft>
                          <a:spcPts val="0"/>
                        </a:spcAft>
                        <a:buClr>
                          <a:srgbClr val="493EB6"/>
                        </a:buClr>
                        <a:buSzPts val="600"/>
                        <a:buFont typeface="Calibri"/>
                        <a:buNone/>
                      </a:pPr>
                      <a:r>
                        <a:rPr b="1" lang="en" sz="600" u="none" cap="none" strike="noStrike">
                          <a:solidFill>
                            <a:srgbClr val="493EB6"/>
                          </a:solidFill>
                        </a:rPr>
                        <a:t>Misc. </a:t>
                      </a:r>
                      <a:endParaRPr sz="500"/>
                    </a:p>
                  </a:txBody>
                  <a:tcPr marT="0" marB="0" marR="0" marL="0" anchor="ctr">
                    <a:lnB cap="flat" cmpd="sng" w="63500">
                      <a:solidFill>
                        <a:schemeClr val="accent4"/>
                      </a:solidFill>
                      <a:prstDash val="solid"/>
                      <a:round/>
                      <a:headEnd len="sm" w="sm" type="none"/>
                      <a:tailEnd len="sm" w="sm" type="none"/>
                    </a:lnB>
                  </a:tcPr>
                </a:tc>
              </a:tr>
              <a:tr h="37590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Archive</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63500">
                      <a:solidFill>
                        <a:schemeClr val="accent4"/>
                      </a:solidFill>
                      <a:prstDash val="solid"/>
                      <a:round/>
                      <a:headEnd len="sm" w="sm" type="none"/>
                      <a:tailEnd len="sm" w="sm" type="none"/>
                    </a:lnT>
                  </a:tcPr>
                </a:tc>
              </a:tr>
              <a:tr h="37590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Cobbler</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37590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External</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37590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Grafana</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37590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HTTP </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37590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Local</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37590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Random</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37590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Template</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37590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TLS</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B cap="flat" cmpd="sng" w="63500">
                      <a:solidFill>
                        <a:schemeClr val="accent4"/>
                      </a:solidFill>
                      <a:prstDash val="solid"/>
                      <a:round/>
                      <a:headEnd len="sm" w="sm" type="none"/>
                      <a:tailEnd len="sm" w="sm" type="none"/>
                    </a:lnB>
                  </a:tcPr>
                </a:tc>
              </a:tr>
            </a:tbl>
          </a:graphicData>
        </a:graphic>
      </p:graphicFrame>
      <p:graphicFrame>
        <p:nvGraphicFramePr>
          <p:cNvPr id="1081" name="Shape 1081"/>
          <p:cNvGraphicFramePr/>
          <p:nvPr/>
        </p:nvGraphicFramePr>
        <p:xfrm>
          <a:off x="543761" y="1057630"/>
          <a:ext cx="3000000" cy="3000000"/>
        </p:xfrm>
        <a:graphic>
          <a:graphicData uri="http://schemas.openxmlformats.org/drawingml/2006/table">
            <a:tbl>
              <a:tblPr bandRow="1" firstRow="1">
                <a:noFill/>
                <a:tableStyleId>{F93A4160-50D2-4F09-8E48-348BB31553C8}</a:tableStyleId>
              </a:tblPr>
              <a:tblGrid>
                <a:gridCol w="833425"/>
              </a:tblGrid>
              <a:tr h="357175">
                <a:tc>
                  <a:txBody>
                    <a:bodyPr>
                      <a:noAutofit/>
                    </a:bodyPr>
                    <a:lstStyle/>
                    <a:p>
                      <a:pPr indent="0" lvl="0" marL="0" marR="0" rtl="0" algn="ctr">
                        <a:lnSpc>
                          <a:spcPct val="100000"/>
                        </a:lnSpc>
                        <a:spcBef>
                          <a:spcPts val="0"/>
                        </a:spcBef>
                        <a:spcAft>
                          <a:spcPts val="0"/>
                        </a:spcAft>
                        <a:buClr>
                          <a:srgbClr val="493EB6"/>
                        </a:buClr>
                        <a:buSzPts val="600"/>
                        <a:buFont typeface="Calibri"/>
                        <a:buNone/>
                      </a:pPr>
                      <a:r>
                        <a:rPr b="1" lang="en" sz="600" u="none" cap="none" strike="noStrike">
                          <a:solidFill>
                            <a:srgbClr val="493EB6"/>
                          </a:solidFill>
                        </a:rPr>
                        <a:t>Major Cloud</a:t>
                      </a:r>
                      <a:endParaRPr sz="5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63500">
                      <a:solidFill>
                        <a:schemeClr val="accent4"/>
                      </a:solidFill>
                      <a:prstDash val="solid"/>
                      <a:round/>
                      <a:headEnd len="sm" w="sm" type="none"/>
                      <a:tailEnd len="sm" w="sm" type="none"/>
                    </a:lnB>
                  </a:tcPr>
                </a:tc>
              </a:tr>
              <a:tr h="56317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AWS</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63500">
                      <a:solidFill>
                        <a:schemeClr val="accent4"/>
                      </a:solidFill>
                      <a:prstDash val="solid"/>
                      <a:round/>
                      <a:headEnd len="sm" w="sm" type="none"/>
                      <a:tailEnd len="sm" w="sm" type="none"/>
                    </a:lnT>
                    <a:lnB cap="flat" cmpd="sng" w="25400">
                      <a:solidFill>
                        <a:srgbClr val="FFFFFF"/>
                      </a:solidFill>
                      <a:prstDash val="solid"/>
                      <a:round/>
                      <a:headEnd len="sm" w="sm" type="none"/>
                      <a:tailEnd len="sm" w="sm" type="none"/>
                    </a:lnB>
                  </a:tcPr>
                </a:tc>
              </a:tr>
              <a:tr h="56317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Microsoft Azure</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25400">
                      <a:solidFill>
                        <a:srgbClr val="FFFFFF"/>
                      </a:solidFill>
                      <a:prstDash val="solid"/>
                      <a:round/>
                      <a:headEnd len="sm" w="sm" type="none"/>
                      <a:tailEnd len="sm" w="sm" type="none"/>
                    </a:lnT>
                  </a:tcPr>
                </a:tc>
              </a:tr>
              <a:tr h="56317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GCP</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56317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Alibaba</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56317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Oracle Public Cloud</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57587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Vsphere (major) </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B cap="flat" cmpd="sng" w="63500">
                      <a:solidFill>
                        <a:schemeClr val="accent4"/>
                      </a:solidFill>
                      <a:prstDash val="solid"/>
                      <a:round/>
                      <a:headEnd len="sm" w="sm" type="none"/>
                      <a:tailEnd len="sm" w="sm" type="none"/>
                    </a:lnB>
                  </a:tcPr>
                </a:tc>
              </a:tr>
            </a:tbl>
          </a:graphicData>
        </a:graphic>
      </p:graphicFrame>
      <p:graphicFrame>
        <p:nvGraphicFramePr>
          <p:cNvPr id="1082" name="Shape 1082"/>
          <p:cNvGraphicFramePr/>
          <p:nvPr/>
        </p:nvGraphicFramePr>
        <p:xfrm>
          <a:off x="2465396" y="1081554"/>
          <a:ext cx="3000000" cy="3000000"/>
        </p:xfrm>
        <a:graphic>
          <a:graphicData uri="http://schemas.openxmlformats.org/drawingml/2006/table">
            <a:tbl>
              <a:tblPr bandRow="1">
                <a:noFill/>
                <a:tableStyleId>{F93A4160-50D2-4F09-8E48-348BB31553C8}</a:tableStyleId>
              </a:tblPr>
              <a:tblGrid>
                <a:gridCol w="833425"/>
              </a:tblGrid>
              <a:tr h="338125">
                <a:tc>
                  <a:txBody>
                    <a:bodyPr>
                      <a:noAutofit/>
                    </a:bodyPr>
                    <a:lstStyle/>
                    <a:p>
                      <a:pPr indent="0" lvl="0" marL="0" marR="0" rtl="0" algn="ctr">
                        <a:lnSpc>
                          <a:spcPct val="100000"/>
                        </a:lnSpc>
                        <a:spcBef>
                          <a:spcPts val="0"/>
                        </a:spcBef>
                        <a:spcAft>
                          <a:spcPts val="0"/>
                        </a:spcAft>
                        <a:buClr>
                          <a:srgbClr val="493EB6"/>
                        </a:buClr>
                        <a:buSzPts val="600"/>
                        <a:buFont typeface="Calibri"/>
                        <a:buNone/>
                      </a:pPr>
                      <a:r>
                        <a:rPr b="1" lang="en" sz="600" u="none" cap="none" strike="noStrike">
                          <a:solidFill>
                            <a:srgbClr val="493EB6"/>
                          </a:solidFill>
                        </a:rPr>
                        <a:t>VCS</a:t>
                      </a:r>
                      <a:endParaRPr sz="500"/>
                    </a:p>
                  </a:txBody>
                  <a:tcPr marT="0" marB="0" marR="0" marL="0" anchor="ctr">
                    <a:lnL cap="flat" cmpd="sng" w="101600">
                      <a:solidFill>
                        <a:srgbClr val="FFFFFF"/>
                      </a:solidFill>
                      <a:prstDash val="solid"/>
                      <a:round/>
                      <a:headEnd len="sm" w="sm" type="none"/>
                      <a:tailEnd len="sm" w="sm" type="none"/>
                    </a:lnL>
                    <a:lnR cap="flat" cmpd="sng" w="101600">
                      <a:solidFill>
                        <a:srgbClr val="FFFFFF"/>
                      </a:solidFill>
                      <a:prstDash val="solid"/>
                      <a:round/>
                      <a:headEnd len="sm" w="sm" type="none"/>
                      <a:tailEnd len="sm" w="sm" type="none"/>
                    </a:lnR>
                    <a:lnT cap="flat" cmpd="sng" w="101600">
                      <a:solidFill>
                        <a:srgbClr val="FFFFFF"/>
                      </a:solidFill>
                      <a:prstDash val="solid"/>
                      <a:round/>
                      <a:headEnd len="sm" w="sm" type="none"/>
                      <a:tailEnd len="sm" w="sm" type="none"/>
                    </a:lnT>
                    <a:lnB cap="flat" cmpd="sng" w="63500">
                      <a:solidFill>
                        <a:schemeClr val="accent4"/>
                      </a:solidFill>
                      <a:prstDash val="solid"/>
                      <a:round/>
                      <a:headEnd len="sm" w="sm" type="none"/>
                      <a:tailEnd len="sm" w="sm" type="none"/>
                    </a:lnB>
                  </a:tcPr>
                </a:tc>
              </a:tr>
              <a:tr h="107050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Bitbucket</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63500">
                      <a:solidFill>
                        <a:schemeClr val="accent4"/>
                      </a:solidFill>
                      <a:prstDash val="solid"/>
                      <a:round/>
                      <a:headEnd len="sm" w="sm" type="none"/>
                      <a:tailEnd len="sm" w="sm" type="none"/>
                    </a:lnT>
                  </a:tcPr>
                </a:tc>
              </a:tr>
              <a:tr h="107050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GitHub</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12292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GitLab</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B cap="flat" cmpd="sng" w="63500">
                      <a:solidFill>
                        <a:schemeClr val="accent4"/>
                      </a:solidFill>
                      <a:prstDash val="solid"/>
                      <a:round/>
                      <a:headEnd len="sm" w="sm" type="none"/>
                      <a:tailEnd len="sm" w="sm" type="none"/>
                    </a:lnB>
                  </a:tcPr>
                </a:tc>
              </a:tr>
            </a:tbl>
          </a:graphicData>
        </a:graphic>
      </p:graphicFrame>
      <p:graphicFrame>
        <p:nvGraphicFramePr>
          <p:cNvPr id="1083" name="Shape 1083"/>
          <p:cNvGraphicFramePr/>
          <p:nvPr/>
        </p:nvGraphicFramePr>
        <p:xfrm>
          <a:off x="3409091" y="1071563"/>
          <a:ext cx="3000000" cy="3000000"/>
        </p:xfrm>
        <a:graphic>
          <a:graphicData uri="http://schemas.openxmlformats.org/drawingml/2006/table">
            <a:tbl>
              <a:tblPr bandRow="1" firstRow="1">
                <a:noFill/>
                <a:tableStyleId>{F93A4160-50D2-4F09-8E48-348BB31553C8}</a:tableStyleId>
              </a:tblPr>
              <a:tblGrid>
                <a:gridCol w="833425"/>
              </a:tblGrid>
              <a:tr h="340150">
                <a:tc>
                  <a:txBody>
                    <a:bodyPr>
                      <a:noAutofit/>
                    </a:bodyPr>
                    <a:lstStyle/>
                    <a:p>
                      <a:pPr indent="0" lvl="0" marL="0" marR="0" rtl="0" algn="ctr">
                        <a:lnSpc>
                          <a:spcPct val="100000"/>
                        </a:lnSpc>
                        <a:spcBef>
                          <a:spcPts val="0"/>
                        </a:spcBef>
                        <a:spcAft>
                          <a:spcPts val="0"/>
                        </a:spcAft>
                        <a:buClr>
                          <a:srgbClr val="493EB6"/>
                        </a:buClr>
                        <a:buSzPts val="600"/>
                        <a:buFont typeface="Calibri"/>
                        <a:buNone/>
                      </a:pPr>
                      <a:r>
                        <a:rPr b="1" lang="en" sz="600" u="none" cap="none" strike="noStrike">
                          <a:solidFill>
                            <a:srgbClr val="493EB6"/>
                          </a:solidFill>
                        </a:rPr>
                        <a:t>Monitoring and System Management</a:t>
                      </a:r>
                      <a:endParaRPr sz="500"/>
                    </a:p>
                  </a:txBody>
                  <a:tcPr marT="0" marB="0" marR="0" marL="0" anchor="ctr">
                    <a:lnB cap="flat" cmpd="sng" w="63500">
                      <a:solidFill>
                        <a:schemeClr val="accent4"/>
                      </a:solidFill>
                      <a:prstDash val="solid"/>
                      <a:round/>
                      <a:headEnd len="sm" w="sm" type="none"/>
                      <a:tailEnd len="sm" w="sm" type="none"/>
                    </a:lnB>
                  </a:tcPr>
                </a:tc>
              </a:tr>
              <a:tr h="3383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Circonus</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63500">
                      <a:solidFill>
                        <a:schemeClr val="accent4"/>
                      </a:solidFill>
                      <a:prstDash val="solid"/>
                      <a:round/>
                      <a:headEnd len="sm" w="sm" type="none"/>
                      <a:tailEnd len="sm" w="sm" type="none"/>
                    </a:lnT>
                  </a:tcPr>
                </a:tc>
              </a:tr>
              <a:tr h="3383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Datadog</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3383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Icinga2</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3383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Librato</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3383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Logentries</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3383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LogicMonitor</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3383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New Relic</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3383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OpsGenie</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3383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PagerDuty</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3383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StatusCake</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B cap="flat" cmpd="sng" w="63500">
                      <a:solidFill>
                        <a:schemeClr val="accent4"/>
                      </a:solidFill>
                      <a:prstDash val="solid"/>
                      <a:round/>
                      <a:headEnd len="sm" w="sm" type="none"/>
                      <a:tailEnd len="sm" w="sm" type="none"/>
                    </a:lnB>
                  </a:tcPr>
                </a:tc>
              </a:tr>
            </a:tbl>
          </a:graphicData>
        </a:graphic>
      </p:graphicFrame>
      <p:graphicFrame>
        <p:nvGraphicFramePr>
          <p:cNvPr id="1084" name="Shape 1084"/>
          <p:cNvGraphicFramePr/>
          <p:nvPr/>
        </p:nvGraphicFramePr>
        <p:xfrm>
          <a:off x="4364692" y="1067277"/>
          <a:ext cx="3000000" cy="3000000"/>
        </p:xfrm>
        <a:graphic>
          <a:graphicData uri="http://schemas.openxmlformats.org/drawingml/2006/table">
            <a:tbl>
              <a:tblPr bandRow="1" firstRow="1">
                <a:noFill/>
                <a:tableStyleId>{F93A4160-50D2-4F09-8E48-348BB31553C8}</a:tableStyleId>
              </a:tblPr>
              <a:tblGrid>
                <a:gridCol w="833425"/>
              </a:tblGrid>
              <a:tr h="333375">
                <a:tc>
                  <a:txBody>
                    <a:bodyPr>
                      <a:noAutofit/>
                    </a:bodyPr>
                    <a:lstStyle/>
                    <a:p>
                      <a:pPr indent="0" lvl="0" marL="0" marR="0" rtl="0" algn="ctr">
                        <a:lnSpc>
                          <a:spcPct val="100000"/>
                        </a:lnSpc>
                        <a:spcBef>
                          <a:spcPts val="0"/>
                        </a:spcBef>
                        <a:spcAft>
                          <a:spcPts val="0"/>
                        </a:spcAft>
                        <a:buClr>
                          <a:srgbClr val="493EB6"/>
                        </a:buClr>
                        <a:buSzPts val="600"/>
                        <a:buFont typeface="Calibri"/>
                        <a:buNone/>
                      </a:pPr>
                      <a:r>
                        <a:rPr b="1" lang="en" sz="600" u="none" cap="none" strike="noStrike">
                          <a:solidFill>
                            <a:srgbClr val="493EB6"/>
                          </a:solidFill>
                        </a:rPr>
                        <a:t>Infrastructure Software</a:t>
                      </a:r>
                      <a:endParaRPr sz="500"/>
                    </a:p>
                  </a:txBody>
                  <a:tcPr marT="0" marB="0" marR="0" marL="0" anchor="ctr">
                    <a:lnB cap="flat" cmpd="sng" w="63500">
                      <a:solidFill>
                        <a:schemeClr val="accent4"/>
                      </a:solidFill>
                      <a:prstDash val="solid"/>
                      <a:round/>
                      <a:headEnd len="sm" w="sm" type="none"/>
                      <a:tailEnd len="sm" w="sm" type="none"/>
                    </a:lnB>
                  </a:tcPr>
                </a:tc>
              </a:tr>
              <a:tr h="2832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Chef</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63500">
                      <a:solidFill>
                        <a:schemeClr val="accent4"/>
                      </a:solidFill>
                      <a:prstDash val="solid"/>
                      <a:round/>
                      <a:headEnd len="sm" w="sm" type="none"/>
                      <a:tailEnd len="sm" w="sm" type="none"/>
                    </a:lnT>
                  </a:tcPr>
                </a:tc>
              </a:tr>
              <a:tr h="2832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Docker</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2832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Ignition</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2832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Kubernetes</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2832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OpenStack</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2832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RabbitMQ</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2832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Rancher</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283250">
                <a:tc>
                  <a:txBody>
                    <a:bodyPr>
                      <a:noAutofit/>
                    </a:bodyPr>
                    <a:lstStyle/>
                    <a:p>
                      <a:pPr indent="0" lvl="0" marL="0" marR="0" rtl="0" algn="ctr">
                        <a:lnSpc>
                          <a:spcPct val="100000"/>
                        </a:lnSpc>
                        <a:spcBef>
                          <a:spcPts val="0"/>
                        </a:spcBef>
                        <a:spcAft>
                          <a:spcPts val="0"/>
                        </a:spcAft>
                        <a:buClr>
                          <a:schemeClr val="lt1"/>
                        </a:buClr>
                        <a:buSzPts val="600"/>
                        <a:buFont typeface="Calibri"/>
                        <a:buNone/>
                      </a:pPr>
                      <a:r>
                        <a:t/>
                      </a:r>
                      <a:endParaRPr sz="600" u="none" cap="none" strike="noStrike"/>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283250">
                <a:tc>
                  <a:txBody>
                    <a:bodyPr>
                      <a:noAutofit/>
                    </a:bodyPr>
                    <a:lstStyle/>
                    <a:p>
                      <a:pPr indent="0" lvl="0" marL="0" marR="0" rtl="0" algn="ctr">
                        <a:lnSpc>
                          <a:spcPct val="100000"/>
                        </a:lnSpc>
                        <a:spcBef>
                          <a:spcPts val="0"/>
                        </a:spcBef>
                        <a:spcAft>
                          <a:spcPts val="0"/>
                        </a:spcAft>
                        <a:buClr>
                          <a:schemeClr val="lt1"/>
                        </a:buClr>
                        <a:buSzPts val="600"/>
                        <a:buFont typeface="Calibri"/>
                        <a:buNone/>
                      </a:pPr>
                      <a:r>
                        <a:t/>
                      </a:r>
                      <a:endParaRPr sz="600" u="none" cap="none" strike="noStrike"/>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B cap="flat" cmpd="sng" w="9525">
                      <a:solidFill>
                        <a:srgbClr val="000000"/>
                      </a:solidFill>
                      <a:prstDash val="solid"/>
                      <a:round/>
                      <a:headEnd len="sm" w="sm" type="none"/>
                      <a:tailEnd len="sm" w="sm" type="none"/>
                    </a:lnB>
                  </a:tcPr>
                </a:tc>
              </a:tr>
              <a:tr h="2832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SpotInst</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32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Rundeck</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832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Mailgun</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9525">
                      <a:solidFill>
                        <a:srgbClr val="000000"/>
                      </a:solidFill>
                      <a:prstDash val="solid"/>
                      <a:round/>
                      <a:headEnd len="sm" w="sm" type="none"/>
                      <a:tailEnd len="sm" w="sm" type="none"/>
                    </a:lnT>
                    <a:lnB cap="flat" cmpd="sng" w="63500">
                      <a:solidFill>
                        <a:schemeClr val="accent4"/>
                      </a:solidFill>
                      <a:prstDash val="solid"/>
                      <a:round/>
                      <a:headEnd len="sm" w="sm" type="none"/>
                      <a:tailEnd len="sm" w="sm" type="none"/>
                    </a:lnB>
                  </a:tcPr>
                </a:tc>
              </a:tr>
            </a:tbl>
          </a:graphicData>
        </a:graphic>
      </p:graphicFrame>
      <p:graphicFrame>
        <p:nvGraphicFramePr>
          <p:cNvPr id="1085" name="Shape 1085"/>
          <p:cNvGraphicFramePr/>
          <p:nvPr/>
        </p:nvGraphicFramePr>
        <p:xfrm>
          <a:off x="5361724" y="1077821"/>
          <a:ext cx="3000000" cy="3000000"/>
        </p:xfrm>
        <a:graphic>
          <a:graphicData uri="http://schemas.openxmlformats.org/drawingml/2006/table">
            <a:tbl>
              <a:tblPr bandRow="1" firstRow="1">
                <a:noFill/>
                <a:tableStyleId>{F93A4160-50D2-4F09-8E48-348BB31553C8}</a:tableStyleId>
              </a:tblPr>
              <a:tblGrid>
                <a:gridCol w="833425"/>
              </a:tblGrid>
              <a:tr h="340575">
                <a:tc>
                  <a:txBody>
                    <a:bodyPr>
                      <a:noAutofit/>
                    </a:bodyPr>
                    <a:lstStyle/>
                    <a:p>
                      <a:pPr indent="0" lvl="0" marL="0" marR="0" rtl="0" algn="ctr">
                        <a:lnSpc>
                          <a:spcPct val="100000"/>
                        </a:lnSpc>
                        <a:spcBef>
                          <a:spcPts val="0"/>
                        </a:spcBef>
                        <a:spcAft>
                          <a:spcPts val="0"/>
                        </a:spcAft>
                        <a:buClr>
                          <a:srgbClr val="493EB6"/>
                        </a:buClr>
                        <a:buSzPts val="600"/>
                        <a:buFont typeface="Calibri"/>
                        <a:buNone/>
                      </a:pPr>
                      <a:r>
                        <a:rPr b="1" lang="en" sz="600" u="none" cap="none" strike="noStrike">
                          <a:solidFill>
                            <a:srgbClr val="493EB6"/>
                          </a:solidFill>
                        </a:rPr>
                        <a:t>Network</a:t>
                      </a:r>
                      <a:endParaRPr sz="500"/>
                    </a:p>
                  </a:txBody>
                  <a:tcPr marT="0" marB="0" marR="0" marL="0" anchor="ctr">
                    <a:lnB cap="flat" cmpd="sng" w="63500">
                      <a:solidFill>
                        <a:schemeClr val="accent4"/>
                      </a:solidFill>
                      <a:prstDash val="solid"/>
                      <a:round/>
                      <a:headEnd len="sm" w="sm" type="none"/>
                      <a:tailEnd len="sm" w="sm" type="none"/>
                    </a:lnB>
                  </a:tcPr>
                </a:tc>
              </a:tr>
              <a:tr h="4222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Cloudflare</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63500">
                      <a:solidFill>
                        <a:schemeClr val="accent4"/>
                      </a:solidFill>
                      <a:prstDash val="solid"/>
                      <a:round/>
                      <a:headEnd len="sm" w="sm" type="none"/>
                      <a:tailEnd len="sm" w="sm" type="none"/>
                    </a:lnT>
                  </a:tcPr>
                </a:tc>
              </a:tr>
              <a:tr h="4222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DNS</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4222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DNSMadeEasy</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4222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DNSimple</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4222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Dyn</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4222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NS1</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4222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PowerDNS</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4222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UltraDNS</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B cap="flat" cmpd="sng" w="63500">
                      <a:solidFill>
                        <a:schemeClr val="accent4"/>
                      </a:solidFill>
                      <a:prstDash val="solid"/>
                      <a:round/>
                      <a:headEnd len="sm" w="sm" type="none"/>
                      <a:tailEnd len="sm" w="sm" type="none"/>
                    </a:lnB>
                  </a:tcPr>
                </a:tc>
              </a:tr>
            </a:tbl>
          </a:graphicData>
        </a:graphic>
      </p:graphicFrame>
      <p:graphicFrame>
        <p:nvGraphicFramePr>
          <p:cNvPr id="1086" name="Shape 1086"/>
          <p:cNvGraphicFramePr/>
          <p:nvPr/>
        </p:nvGraphicFramePr>
        <p:xfrm>
          <a:off x="6286328" y="1075735"/>
          <a:ext cx="3000000" cy="3000000"/>
        </p:xfrm>
        <a:graphic>
          <a:graphicData uri="http://schemas.openxmlformats.org/drawingml/2006/table">
            <a:tbl>
              <a:tblPr bandRow="1" firstRow="1">
                <a:noFill/>
                <a:tableStyleId>{F93A4160-50D2-4F09-8E48-348BB31553C8}</a:tableStyleId>
              </a:tblPr>
              <a:tblGrid>
                <a:gridCol w="833425"/>
              </a:tblGrid>
              <a:tr h="340575">
                <a:tc>
                  <a:txBody>
                    <a:bodyPr>
                      <a:noAutofit/>
                    </a:bodyPr>
                    <a:lstStyle/>
                    <a:p>
                      <a:pPr indent="0" lvl="0" marL="0" marR="0" rtl="0" algn="ctr">
                        <a:lnSpc>
                          <a:spcPct val="100000"/>
                        </a:lnSpc>
                        <a:spcBef>
                          <a:spcPts val="0"/>
                        </a:spcBef>
                        <a:spcAft>
                          <a:spcPts val="0"/>
                        </a:spcAft>
                        <a:buClr>
                          <a:srgbClr val="493EB6"/>
                        </a:buClr>
                        <a:buSzPts val="600"/>
                        <a:buFont typeface="Calibri"/>
                        <a:buNone/>
                      </a:pPr>
                      <a:r>
                        <a:rPr b="1" lang="en" sz="600" u="none" cap="none" strike="noStrike">
                          <a:solidFill>
                            <a:srgbClr val="493EB6"/>
                          </a:solidFill>
                        </a:rPr>
                        <a:t>Community </a:t>
                      </a:r>
                      <a:endParaRPr sz="500"/>
                    </a:p>
                  </a:txBody>
                  <a:tcPr marT="0" marB="0" marR="0" marL="0" anchor="ctr">
                    <a:lnB cap="flat" cmpd="sng" w="63500">
                      <a:solidFill>
                        <a:schemeClr val="accent4"/>
                      </a:solidFill>
                      <a:prstDash val="solid"/>
                      <a:round/>
                      <a:headEnd len="sm" w="sm" type="none"/>
                      <a:tailEnd len="sm" w="sm" type="none"/>
                    </a:lnB>
                  </a:tcPr>
                </a:tc>
              </a:tr>
              <a:tr h="9028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HP Oneview</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63500">
                      <a:solidFill>
                        <a:schemeClr val="accent4"/>
                      </a:solidFill>
                      <a:prstDash val="solid"/>
                      <a:round/>
                      <a:headEnd len="sm" w="sm" type="none"/>
                      <a:tailEnd len="sm" w="sm" type="none"/>
                    </a:lnT>
                  </a:tcPr>
                </a:tc>
              </a:tr>
              <a:tr h="9028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IBM Cloud</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157637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OpenDayLight</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B cap="flat" cmpd="sng" w="63500">
                      <a:solidFill>
                        <a:schemeClr val="accent4"/>
                      </a:solidFill>
                      <a:prstDash val="solid"/>
                      <a:round/>
                      <a:headEnd len="sm" w="sm" type="none"/>
                      <a:tailEnd len="sm" w="sm" type="none"/>
                    </a:lnB>
                  </a:tcPr>
                </a:tc>
              </a:tr>
            </a:tbl>
          </a:graphicData>
        </a:graphic>
      </p:graphicFrame>
      <p:graphicFrame>
        <p:nvGraphicFramePr>
          <p:cNvPr id="1087" name="Shape 1087"/>
          <p:cNvGraphicFramePr/>
          <p:nvPr/>
        </p:nvGraphicFramePr>
        <p:xfrm>
          <a:off x="7222839" y="1071563"/>
          <a:ext cx="3000000" cy="3000000"/>
        </p:xfrm>
        <a:graphic>
          <a:graphicData uri="http://schemas.openxmlformats.org/drawingml/2006/table">
            <a:tbl>
              <a:tblPr bandRow="1" firstRow="1">
                <a:noFill/>
                <a:tableStyleId>{F93A4160-50D2-4F09-8E48-348BB31553C8}</a:tableStyleId>
              </a:tblPr>
              <a:tblGrid>
                <a:gridCol w="833425"/>
              </a:tblGrid>
              <a:tr h="340525">
                <a:tc>
                  <a:txBody>
                    <a:bodyPr>
                      <a:noAutofit/>
                    </a:bodyPr>
                    <a:lstStyle/>
                    <a:p>
                      <a:pPr indent="0" lvl="0" marL="0" marR="0" rtl="0" algn="ctr">
                        <a:lnSpc>
                          <a:spcPct val="100000"/>
                        </a:lnSpc>
                        <a:spcBef>
                          <a:spcPts val="0"/>
                        </a:spcBef>
                        <a:spcAft>
                          <a:spcPts val="0"/>
                        </a:spcAft>
                        <a:buClr>
                          <a:srgbClr val="493EB6"/>
                        </a:buClr>
                        <a:buSzPts val="600"/>
                        <a:buFont typeface="Calibri"/>
                        <a:buNone/>
                      </a:pPr>
                      <a:r>
                        <a:rPr b="1" lang="en" sz="600" u="none" cap="none" strike="noStrike">
                          <a:solidFill>
                            <a:srgbClr val="493EB6"/>
                          </a:solidFill>
                        </a:rPr>
                        <a:t>Database</a:t>
                      </a:r>
                      <a:endParaRPr sz="500"/>
                    </a:p>
                  </a:txBody>
                  <a:tcPr marT="0" marB="0" marR="0" marL="0" anchor="ctr">
                    <a:lnB cap="flat" cmpd="sng" w="63500">
                      <a:solidFill>
                        <a:schemeClr val="accent4"/>
                      </a:solidFill>
                      <a:prstDash val="solid"/>
                      <a:round/>
                      <a:headEnd len="sm" w="sm" type="none"/>
                      <a:tailEnd len="sm" w="sm" type="none"/>
                    </a:lnB>
                  </a:tcPr>
                </a:tc>
              </a:tr>
              <a:tr h="89867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InfluxDB</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63500">
                      <a:solidFill>
                        <a:schemeClr val="accent4"/>
                      </a:solidFill>
                      <a:prstDash val="solid"/>
                      <a:round/>
                      <a:headEnd len="sm" w="sm" type="none"/>
                      <a:tailEnd len="sm" w="sm" type="none"/>
                    </a:lnT>
                  </a:tcPr>
                </a:tc>
              </a:tr>
              <a:tr h="89867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MySQL</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tcPr>
                </a:tc>
              </a:tr>
              <a:tr h="1585950">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PostgresSQL</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B cap="flat" cmpd="sng" w="63500">
                      <a:solidFill>
                        <a:schemeClr val="accent4"/>
                      </a:solidFill>
                      <a:prstDash val="solid"/>
                      <a:round/>
                      <a:headEnd len="sm" w="sm" type="none"/>
                      <a:tailEnd len="sm" w="sm" type="none"/>
                    </a:lnB>
                  </a:tcPr>
                </a:tc>
              </a:tr>
            </a:tbl>
          </a:graphicData>
        </a:graphic>
      </p:graphicFrame>
      <p:graphicFrame>
        <p:nvGraphicFramePr>
          <p:cNvPr id="1088" name="Shape 1088"/>
          <p:cNvGraphicFramePr/>
          <p:nvPr/>
        </p:nvGraphicFramePr>
        <p:xfrm>
          <a:off x="1502218" y="1075134"/>
          <a:ext cx="3000000" cy="3000000"/>
        </p:xfrm>
        <a:graphic>
          <a:graphicData uri="http://schemas.openxmlformats.org/drawingml/2006/table">
            <a:tbl>
              <a:tblPr bandRow="1" firstRow="1">
                <a:noFill/>
                <a:tableStyleId>{F93A4160-50D2-4F09-8E48-348BB31553C8}</a:tableStyleId>
              </a:tblPr>
              <a:tblGrid>
                <a:gridCol w="833425"/>
              </a:tblGrid>
              <a:tr h="316700">
                <a:tc>
                  <a:txBody>
                    <a:bodyPr>
                      <a:noAutofit/>
                    </a:bodyPr>
                    <a:lstStyle/>
                    <a:p>
                      <a:pPr indent="0" lvl="0" marL="0" marR="0" rtl="0" algn="ctr">
                        <a:lnSpc>
                          <a:spcPct val="100000"/>
                        </a:lnSpc>
                        <a:spcBef>
                          <a:spcPts val="0"/>
                        </a:spcBef>
                        <a:spcAft>
                          <a:spcPts val="0"/>
                        </a:spcAft>
                        <a:buClr>
                          <a:srgbClr val="493EB6"/>
                        </a:buClr>
                        <a:buSzPts val="600"/>
                        <a:buFont typeface="Calibri"/>
                        <a:buNone/>
                      </a:pPr>
                      <a:r>
                        <a:rPr b="1" lang="en" sz="600" u="none" cap="none" strike="noStrike">
                          <a:solidFill>
                            <a:srgbClr val="493EB6"/>
                          </a:solidFill>
                        </a:rPr>
                        <a:t>Cloud</a:t>
                      </a:r>
                      <a:endParaRPr sz="500"/>
                    </a:p>
                  </a:txBody>
                  <a:tcPr marT="0" marB="0" marR="0" marL="0" anchor="ctr">
                    <a:lnB cap="flat" cmpd="sng" w="63500">
                      <a:solidFill>
                        <a:schemeClr val="accent4"/>
                      </a:solidFill>
                      <a:prstDash val="solid"/>
                      <a:round/>
                      <a:headEnd len="sm" w="sm" type="none"/>
                      <a:tailEnd len="sm" w="sm" type="none"/>
                    </a:lnB>
                  </a:tcPr>
                </a:tc>
              </a:tr>
              <a:tr h="2271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Arukas Cloud</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63500">
                      <a:solidFill>
                        <a:schemeClr val="accent4"/>
                      </a:solidFill>
                      <a:prstDash val="solid"/>
                      <a:round/>
                      <a:headEnd len="sm" w="sm" type="none"/>
                      <a:tailEnd len="sm" w="sm" type="none"/>
                    </a:lnT>
                    <a:lnB cap="flat" cmpd="sng" w="9525">
                      <a:solidFill>
                        <a:srgbClr val="000000"/>
                      </a:solidFill>
                      <a:prstDash val="solid"/>
                      <a:round/>
                      <a:headEnd len="sm" w="sm" type="none"/>
                      <a:tailEnd len="sm" w="sm" type="none"/>
                    </a:lnB>
                  </a:tcPr>
                </a:tc>
              </a:tr>
              <a:tr h="227125">
                <a:tc>
                  <a:txBody>
                    <a:bodyPr>
                      <a:noAutofit/>
                    </a:bodyPr>
                    <a:lstStyle/>
                    <a:p>
                      <a:pPr indent="0" lvl="0" marL="0" marR="0" rtl="0" algn="ctr">
                        <a:lnSpc>
                          <a:spcPct val="100000"/>
                        </a:lnSpc>
                        <a:spcBef>
                          <a:spcPts val="0"/>
                        </a:spcBef>
                        <a:spcAft>
                          <a:spcPts val="0"/>
                        </a:spcAft>
                        <a:buClr>
                          <a:srgbClr val="0563C1"/>
                        </a:buClr>
                        <a:buSzPts val="600"/>
                        <a:buFont typeface="Calibri"/>
                        <a:buNone/>
                      </a:pPr>
                      <a:r>
                        <a:rPr lang="en" sz="600" u="sng" cap="none" strike="noStrike">
                          <a:solidFill>
                            <a:schemeClr val="hlink"/>
                          </a:solidFill>
                          <a:hlinkClick r:id="rId3"/>
                        </a:rPr>
                        <a:t>cloudscale.ch</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71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CloudStack</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71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Scaleway</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71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1&amp;1</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71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OVH</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71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ProfitBricks</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71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Triton</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71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Heroku</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71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CenturyLink Cloud</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71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Digital Ocean</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71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SoftLayer</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71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Packet</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71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Fastly</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7125">
                <a:tc>
                  <a:txBody>
                    <a:bodyPr>
                      <a:noAutofit/>
                    </a:bodyPr>
                    <a:lstStyle/>
                    <a:p>
                      <a:pPr indent="0" lvl="0" marL="0" marR="0" rtl="0" algn="ctr">
                        <a:lnSpc>
                          <a:spcPct val="100000"/>
                        </a:lnSpc>
                        <a:spcBef>
                          <a:spcPts val="0"/>
                        </a:spcBef>
                        <a:spcAft>
                          <a:spcPts val="0"/>
                        </a:spcAft>
                        <a:buClr>
                          <a:schemeClr val="lt1"/>
                        </a:buClr>
                        <a:buSzPts val="600"/>
                        <a:buFont typeface="Calibri"/>
                        <a:buNone/>
                      </a:pPr>
                      <a:r>
                        <a:rPr lang="en" sz="600" u="none" cap="none" strike="noStrike"/>
                        <a:t>Cloud Director</a:t>
                      </a:r>
                      <a:endParaRPr sz="500"/>
                    </a:p>
                  </a:txBody>
                  <a:tcPr marT="0" marB="0" marR="0" marL="0" anchor="ctr">
                    <a:lnL cap="flat" cmpd="sng" w="63500">
                      <a:solidFill>
                        <a:schemeClr val="accent4"/>
                      </a:solidFill>
                      <a:prstDash val="solid"/>
                      <a:round/>
                      <a:headEnd len="sm" w="sm" type="none"/>
                      <a:tailEnd len="sm" w="sm" type="none"/>
                    </a:lnL>
                    <a:lnR cap="flat" cmpd="sng" w="63500">
                      <a:solidFill>
                        <a:schemeClr val="accent4"/>
                      </a:solidFill>
                      <a:prstDash val="solid"/>
                      <a:round/>
                      <a:headEnd len="sm" w="sm" type="none"/>
                      <a:tailEnd len="sm" w="sm" type="none"/>
                    </a:lnR>
                    <a:lnT cap="flat" cmpd="sng" w="9525">
                      <a:solidFill>
                        <a:srgbClr val="000000"/>
                      </a:solidFill>
                      <a:prstDash val="solid"/>
                      <a:round/>
                      <a:headEnd len="sm" w="sm" type="none"/>
                      <a:tailEnd len="sm" w="sm" type="none"/>
                    </a:lnT>
                    <a:lnB cap="flat" cmpd="sng" w="63500">
                      <a:solidFill>
                        <a:schemeClr val="accent4"/>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Shape 1093"/>
          <p:cNvSpPr/>
          <p:nvPr/>
        </p:nvSpPr>
        <p:spPr>
          <a:xfrm>
            <a:off x="3388942" y="1261913"/>
            <a:ext cx="2800350" cy="3429856"/>
          </a:xfrm>
          <a:prstGeom prst="rect">
            <a:avLst/>
          </a:prstGeom>
          <a:gradFill>
            <a:gsLst>
              <a:gs pos="0">
                <a:srgbClr val="FFFFFF">
                  <a:alpha val="43921"/>
                </a:srgbClr>
              </a:gs>
              <a:gs pos="100000">
                <a:srgbClr val="EEEEEE">
                  <a:alpha val="43921"/>
                </a:srgbClr>
              </a:gs>
            </a:gsLst>
            <a:lin ang="1620000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094" name="Shape 1094"/>
          <p:cNvSpPr/>
          <p:nvPr/>
        </p:nvSpPr>
        <p:spPr>
          <a:xfrm>
            <a:off x="514640" y="1258832"/>
            <a:ext cx="2800350" cy="3429856"/>
          </a:xfrm>
          <a:prstGeom prst="rect">
            <a:avLst/>
          </a:prstGeom>
          <a:gradFill>
            <a:gsLst>
              <a:gs pos="0">
                <a:srgbClr val="FFFFFF">
                  <a:alpha val="43921"/>
                </a:srgbClr>
              </a:gs>
              <a:gs pos="100000">
                <a:srgbClr val="EEEEEE">
                  <a:alpha val="43921"/>
                </a:srgbClr>
              </a:gs>
            </a:gsLst>
            <a:lin ang="1620000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cxnSp>
        <p:nvCxnSpPr>
          <p:cNvPr id="1095" name="Shape 1095"/>
          <p:cNvCxnSpPr/>
          <p:nvPr/>
        </p:nvCxnSpPr>
        <p:spPr>
          <a:xfrm>
            <a:off x="6053150" y="3985733"/>
            <a:ext cx="1016755" cy="0"/>
          </a:xfrm>
          <a:prstGeom prst="straightConnector1">
            <a:avLst/>
          </a:prstGeom>
          <a:noFill/>
          <a:ln cap="flat" cmpd="sng" w="25400">
            <a:solidFill>
              <a:srgbClr val="000000">
                <a:alpha val="33725"/>
              </a:srgbClr>
            </a:solidFill>
            <a:prstDash val="solid"/>
            <a:miter lim="400000"/>
            <a:headEnd len="sm" w="sm" type="none"/>
            <a:tailEnd len="med" w="med" type="triangle"/>
          </a:ln>
        </p:spPr>
      </p:cxnSp>
      <p:cxnSp>
        <p:nvCxnSpPr>
          <p:cNvPr id="1096" name="Shape 1096"/>
          <p:cNvCxnSpPr/>
          <p:nvPr/>
        </p:nvCxnSpPr>
        <p:spPr>
          <a:xfrm>
            <a:off x="4368608" y="2362407"/>
            <a:ext cx="3403368" cy="0"/>
          </a:xfrm>
          <a:prstGeom prst="straightConnector1">
            <a:avLst/>
          </a:prstGeom>
          <a:noFill/>
          <a:ln cap="flat" cmpd="sng" w="63500">
            <a:solidFill>
              <a:srgbClr val="FFFFFF"/>
            </a:solidFill>
            <a:prstDash val="solid"/>
            <a:miter lim="8000"/>
            <a:headEnd len="sm" w="sm" type="none"/>
            <a:tailEnd len="sm" w="sm" type="none"/>
          </a:ln>
        </p:spPr>
      </p:cxnSp>
      <p:sp>
        <p:nvSpPr>
          <p:cNvPr id="1097" name="Shape 1097"/>
          <p:cNvSpPr/>
          <p:nvPr/>
        </p:nvSpPr>
        <p:spPr>
          <a:xfrm>
            <a:off x="6263245" y="1261913"/>
            <a:ext cx="2801503" cy="3429856"/>
          </a:xfrm>
          <a:prstGeom prst="rect">
            <a:avLst/>
          </a:prstGeom>
          <a:gradFill>
            <a:gsLst>
              <a:gs pos="0">
                <a:srgbClr val="FFFFFF">
                  <a:alpha val="43921"/>
                </a:srgbClr>
              </a:gs>
              <a:gs pos="100000">
                <a:srgbClr val="EEEEEE">
                  <a:alpha val="43921"/>
                </a:srgbClr>
              </a:gs>
            </a:gsLst>
            <a:lin ang="1620000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098" name="Shape 1098"/>
          <p:cNvSpPr txBox="1"/>
          <p:nvPr/>
        </p:nvSpPr>
        <p:spPr>
          <a:xfrm>
            <a:off x="5052129" y="1318884"/>
            <a:ext cx="3266402" cy="249238"/>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44546A"/>
              </a:buClr>
              <a:buSzPts val="1000"/>
              <a:buFont typeface="Verdana"/>
              <a:buNone/>
            </a:pPr>
            <a:r>
              <a:rPr b="1" i="0" lang="en" sz="1000" u="none" cap="none" strike="noStrike">
                <a:solidFill>
                  <a:srgbClr val="44546A"/>
                </a:solidFill>
                <a:latin typeface="Verdana"/>
                <a:ea typeface="Verdana"/>
                <a:cs typeface="Verdana"/>
                <a:sym typeface="Verdana"/>
              </a:rPr>
              <a:t> </a:t>
            </a:r>
            <a:endParaRPr sz="500"/>
          </a:p>
        </p:txBody>
      </p:sp>
      <p:sp>
        <p:nvSpPr>
          <p:cNvPr id="1099" name="Shape 1099"/>
          <p:cNvSpPr txBox="1"/>
          <p:nvPr>
            <p:ph idx="12" type="sldNum"/>
          </p:nvPr>
        </p:nvSpPr>
        <p:spPr>
          <a:xfrm>
            <a:off x="8796337"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100" name="Shape 1100"/>
          <p:cNvSpPr/>
          <p:nvPr/>
        </p:nvSpPr>
        <p:spPr>
          <a:xfrm>
            <a:off x="3845657" y="3439001"/>
            <a:ext cx="1886862" cy="1093485"/>
          </a:xfrm>
          <a:custGeom>
            <a:pathLst>
              <a:path extrusionOk="0" h="120000" w="120000">
                <a:moveTo>
                  <a:pt x="120000" y="60088"/>
                </a:moveTo>
                <a:lnTo>
                  <a:pt x="59900" y="120000"/>
                </a:lnTo>
                <a:lnTo>
                  <a:pt x="0" y="60261"/>
                </a:lnTo>
                <a:lnTo>
                  <a:pt x="59900" y="0"/>
                </a:lnTo>
                <a:lnTo>
                  <a:pt x="120000" y="60088"/>
                </a:lnTo>
                <a:close/>
              </a:path>
            </a:pathLst>
          </a:custGeom>
          <a:solidFill>
            <a:schemeClr val="accent4">
              <a:alpha val="13725"/>
            </a:schemeClr>
          </a:solidFill>
          <a:ln cap="flat" cmpd="sng" w="63500">
            <a:solidFill>
              <a:schemeClr val="accent4">
                <a:alpha val="55686"/>
              </a:schemeClr>
            </a:solidFill>
            <a:prstDash val="solid"/>
            <a:miter lim="8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1101" name="Shape 1101"/>
          <p:cNvGrpSpPr/>
          <p:nvPr/>
        </p:nvGrpSpPr>
        <p:grpSpPr>
          <a:xfrm>
            <a:off x="4674513" y="3855102"/>
            <a:ext cx="229209" cy="261263"/>
            <a:chOff x="-1" y="-1"/>
            <a:chExt cx="611223" cy="696700"/>
          </a:xfrm>
        </p:grpSpPr>
        <p:sp>
          <p:nvSpPr>
            <p:cNvPr id="1102" name="Shape 1102"/>
            <p:cNvSpPr/>
            <p:nvPr/>
          </p:nvSpPr>
          <p:spPr>
            <a:xfrm>
              <a:off x="211052" y="123302"/>
              <a:ext cx="189117" cy="329061"/>
            </a:xfrm>
            <a:custGeom>
              <a:pathLst>
                <a:path extrusionOk="0" h="120000" w="120000">
                  <a:moveTo>
                    <a:pt x="0" y="0"/>
                  </a:moveTo>
                  <a:lnTo>
                    <a:pt x="120000" y="40000"/>
                  </a:lnTo>
                  <a:lnTo>
                    <a:pt x="120000" y="120000"/>
                  </a:lnTo>
                  <a:lnTo>
                    <a:pt x="0" y="80000"/>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103" name="Shape 1103"/>
            <p:cNvSpPr/>
            <p:nvPr/>
          </p:nvSpPr>
          <p:spPr>
            <a:xfrm>
              <a:off x="420592" y="123302"/>
              <a:ext cx="190630" cy="329061"/>
            </a:xfrm>
            <a:custGeom>
              <a:pathLst>
                <a:path extrusionOk="0" h="120000" w="120000">
                  <a:moveTo>
                    <a:pt x="0" y="40000"/>
                  </a:moveTo>
                  <a:lnTo>
                    <a:pt x="0" y="120000"/>
                  </a:lnTo>
                  <a:lnTo>
                    <a:pt x="120000" y="80000"/>
                  </a:lnTo>
                  <a:lnTo>
                    <a:pt x="120000" y="0"/>
                  </a:lnTo>
                  <a:lnTo>
                    <a:pt x="0" y="40000"/>
                  </a:lnTo>
                  <a:close/>
                </a:path>
              </a:pathLst>
            </a:custGeom>
            <a:solidFill>
              <a:srgbClr val="4040B2"/>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104" name="Shape 1104"/>
            <p:cNvSpPr/>
            <p:nvPr/>
          </p:nvSpPr>
          <p:spPr>
            <a:xfrm>
              <a:off x="-1" y="-1"/>
              <a:ext cx="189874" cy="330574"/>
            </a:xfrm>
            <a:custGeom>
              <a:pathLst>
                <a:path extrusionOk="0" h="120000" w="120000">
                  <a:moveTo>
                    <a:pt x="0" y="0"/>
                  </a:moveTo>
                  <a:lnTo>
                    <a:pt x="0" y="79911"/>
                  </a:lnTo>
                  <a:lnTo>
                    <a:pt x="120000" y="120000"/>
                  </a:lnTo>
                  <a:lnTo>
                    <a:pt x="120000" y="40088"/>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105" name="Shape 1105"/>
            <p:cNvSpPr/>
            <p:nvPr/>
          </p:nvSpPr>
          <p:spPr>
            <a:xfrm>
              <a:off x="211052" y="366882"/>
              <a:ext cx="189117" cy="329817"/>
            </a:xfrm>
            <a:custGeom>
              <a:pathLst>
                <a:path extrusionOk="0" h="120000" w="120000">
                  <a:moveTo>
                    <a:pt x="0" y="80094"/>
                  </a:moveTo>
                  <a:lnTo>
                    <a:pt x="120000" y="120000"/>
                  </a:lnTo>
                  <a:lnTo>
                    <a:pt x="120000" y="40183"/>
                  </a:lnTo>
                  <a:lnTo>
                    <a:pt x="0" y="0"/>
                  </a:lnTo>
                  <a:lnTo>
                    <a:pt x="0" y="80094"/>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sp>
        <p:nvSpPr>
          <p:cNvPr id="1106" name="Shape 1106"/>
          <p:cNvSpPr/>
          <p:nvPr/>
        </p:nvSpPr>
        <p:spPr>
          <a:xfrm>
            <a:off x="328985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Core</a:t>
            </a:r>
            <a:endParaRPr sz="500">
              <a:latin typeface="Lato"/>
              <a:ea typeface="Lato"/>
              <a:cs typeface="Lato"/>
              <a:sym typeface="Lato"/>
            </a:endParaRPr>
          </a:p>
        </p:txBody>
      </p:sp>
      <p:grpSp>
        <p:nvGrpSpPr>
          <p:cNvPr id="1107" name="Shape 1107"/>
          <p:cNvGrpSpPr/>
          <p:nvPr/>
        </p:nvGrpSpPr>
        <p:grpSpPr>
          <a:xfrm>
            <a:off x="1325815" y="3842765"/>
            <a:ext cx="255412" cy="295462"/>
            <a:chOff x="0" y="0"/>
            <a:chExt cx="681097" cy="787898"/>
          </a:xfrm>
        </p:grpSpPr>
        <p:sp>
          <p:nvSpPr>
            <p:cNvPr id="1108" name="Shape 1108"/>
            <p:cNvSpPr/>
            <p:nvPr/>
          </p:nvSpPr>
          <p:spPr>
            <a:xfrm>
              <a:off x="149253" y="0"/>
              <a:ext cx="387917" cy="387417"/>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000000">
                  <a:alpha val="33725"/>
                </a:srgbClr>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09" name="Shape 1109"/>
            <p:cNvSpPr/>
            <p:nvPr/>
          </p:nvSpPr>
          <p:spPr>
            <a:xfrm>
              <a:off x="0" y="399270"/>
              <a:ext cx="681097" cy="387413"/>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000000">
                  <a:alpha val="33725"/>
                </a:srgbClr>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1110" name="Shape 1110"/>
            <p:cNvCxnSpPr/>
            <p:nvPr/>
          </p:nvCxnSpPr>
          <p:spPr>
            <a:xfrm flipH="1" rot="10800000">
              <a:off x="149253" y="633510"/>
              <a:ext cx="5330" cy="154388"/>
            </a:xfrm>
            <a:prstGeom prst="straightConnector1">
              <a:avLst/>
            </a:prstGeom>
            <a:noFill/>
            <a:ln cap="flat" cmpd="sng" w="25400">
              <a:solidFill>
                <a:srgbClr val="000000">
                  <a:alpha val="33725"/>
                </a:srgbClr>
              </a:solidFill>
              <a:prstDash val="solid"/>
              <a:miter lim="800000"/>
              <a:headEnd len="sm" w="sm" type="none"/>
              <a:tailEnd len="sm" w="sm" type="none"/>
            </a:ln>
          </p:spPr>
        </p:cxnSp>
        <p:cxnSp>
          <p:nvCxnSpPr>
            <p:cNvPr id="1111" name="Shape 1111"/>
            <p:cNvCxnSpPr/>
            <p:nvPr/>
          </p:nvCxnSpPr>
          <p:spPr>
            <a:xfrm flipH="1" rot="10800000">
              <a:off x="538377" y="633510"/>
              <a:ext cx="5333" cy="154388"/>
            </a:xfrm>
            <a:prstGeom prst="straightConnector1">
              <a:avLst/>
            </a:prstGeom>
            <a:noFill/>
            <a:ln cap="flat" cmpd="sng" w="25400">
              <a:solidFill>
                <a:srgbClr val="000000">
                  <a:alpha val="33725"/>
                </a:srgbClr>
              </a:solidFill>
              <a:prstDash val="solid"/>
              <a:miter lim="800000"/>
              <a:headEnd len="sm" w="sm" type="none"/>
              <a:tailEnd len="sm" w="sm" type="none"/>
            </a:ln>
          </p:spPr>
        </p:cxnSp>
      </p:grpSp>
      <p:cxnSp>
        <p:nvCxnSpPr>
          <p:cNvPr id="1112" name="Shape 1112"/>
          <p:cNvCxnSpPr/>
          <p:nvPr/>
        </p:nvCxnSpPr>
        <p:spPr>
          <a:xfrm>
            <a:off x="1636460" y="3990496"/>
            <a:ext cx="1598164" cy="0"/>
          </a:xfrm>
          <a:prstGeom prst="straightConnector1">
            <a:avLst/>
          </a:prstGeom>
          <a:noFill/>
          <a:ln cap="flat" cmpd="sng" w="25400">
            <a:solidFill>
              <a:srgbClr val="000000">
                <a:alpha val="33725"/>
              </a:srgbClr>
            </a:solidFill>
            <a:prstDash val="solid"/>
            <a:miter lim="400000"/>
            <a:headEnd len="sm" w="sm" type="none"/>
            <a:tailEnd len="med" w="med" type="triangle"/>
          </a:ln>
        </p:spPr>
      </p:cxnSp>
      <p:sp>
        <p:nvSpPr>
          <p:cNvPr id="1113" name="Shape 1113"/>
          <p:cNvSpPr/>
          <p:nvPr/>
        </p:nvSpPr>
        <p:spPr>
          <a:xfrm>
            <a:off x="555854" y="3874716"/>
            <a:ext cx="683370" cy="28575"/>
          </a:xfrm>
          <a:prstGeom prst="rect">
            <a:avLst/>
          </a:prstGeom>
          <a:solidFill>
            <a:schemeClr val="accent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1114" name="Shape 1114"/>
          <p:cNvSpPr txBox="1"/>
          <p:nvPr/>
        </p:nvSpPr>
        <p:spPr>
          <a:xfrm>
            <a:off x="515014" y="3653577"/>
            <a:ext cx="959149" cy="239713"/>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rgbClr val="44546A"/>
              </a:buClr>
              <a:buSzPts val="900"/>
              <a:buFont typeface="Tahoma"/>
              <a:buNone/>
            </a:pPr>
            <a:r>
              <a:rPr b="1" i="0" lang="en" sz="900" u="none" cap="none" strike="noStrike">
                <a:solidFill>
                  <a:srgbClr val="44546A"/>
                </a:solidFill>
                <a:latin typeface="Lato"/>
                <a:ea typeface="Lato"/>
                <a:cs typeface="Lato"/>
                <a:sym typeface="Lato"/>
              </a:rPr>
              <a:t>OPERATOR</a:t>
            </a:r>
            <a:endParaRPr sz="500">
              <a:latin typeface="Lato"/>
              <a:ea typeface="Lato"/>
              <a:cs typeface="Lato"/>
              <a:sym typeface="Lato"/>
            </a:endParaRPr>
          </a:p>
        </p:txBody>
      </p:sp>
      <p:sp>
        <p:nvSpPr>
          <p:cNvPr id="1115" name="Shape 1115"/>
          <p:cNvSpPr txBox="1"/>
          <p:nvPr>
            <p:ph type="title"/>
          </p:nvPr>
        </p:nvSpPr>
        <p:spPr>
          <a:xfrm>
            <a:off x="587023" y="328463"/>
            <a:ext cx="8155048" cy="554942"/>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Verdana"/>
              <a:buNone/>
            </a:pPr>
            <a:r>
              <a:rPr i="0" lang="en" sz="2800" u="none" cap="none" strike="noStrike">
                <a:solidFill>
                  <a:srgbClr val="000000"/>
                </a:solidFill>
                <a:latin typeface="Titillium Web"/>
                <a:ea typeface="Titillium Web"/>
                <a:cs typeface="Titillium Web"/>
                <a:sym typeface="Titillium Web"/>
              </a:rPr>
              <a:t>Terraform Open source</a:t>
            </a:r>
            <a:endParaRPr sz="500">
              <a:latin typeface="Titillium Web"/>
              <a:ea typeface="Titillium Web"/>
              <a:cs typeface="Titillium Web"/>
              <a:sym typeface="Titillium Web"/>
            </a:endParaRPr>
          </a:p>
        </p:txBody>
      </p:sp>
      <p:cxnSp>
        <p:nvCxnSpPr>
          <p:cNvPr id="1116" name="Shape 1116"/>
          <p:cNvCxnSpPr/>
          <p:nvPr/>
        </p:nvCxnSpPr>
        <p:spPr>
          <a:xfrm flipH="1" rot="10800000">
            <a:off x="469561" y="1600200"/>
            <a:ext cx="8639113" cy="16753"/>
          </a:xfrm>
          <a:prstGeom prst="straightConnector1">
            <a:avLst/>
          </a:prstGeom>
          <a:noFill/>
          <a:ln cap="flat" cmpd="sng" w="63500">
            <a:solidFill>
              <a:srgbClr val="FFFFFF"/>
            </a:solidFill>
            <a:prstDash val="solid"/>
            <a:miter lim="8000"/>
            <a:headEnd len="sm" w="sm" type="none"/>
            <a:tailEnd len="sm" w="sm" type="none"/>
          </a:ln>
        </p:spPr>
      </p:cxnSp>
      <p:sp>
        <p:nvSpPr>
          <p:cNvPr id="1117" name="Shape 1117"/>
          <p:cNvSpPr txBox="1"/>
          <p:nvPr/>
        </p:nvSpPr>
        <p:spPr>
          <a:xfrm>
            <a:off x="6263821" y="1318884"/>
            <a:ext cx="2800350" cy="249238"/>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9CA4B0"/>
              </a:buClr>
              <a:buSzPts val="1000"/>
              <a:buFont typeface="Verdana"/>
              <a:buNone/>
            </a:pPr>
            <a:r>
              <a:rPr b="1" i="0" lang="en" sz="1000" u="none" cap="none" strike="noStrike">
                <a:solidFill>
                  <a:srgbClr val="9CA4B0"/>
                </a:solidFill>
                <a:latin typeface="Lato"/>
                <a:ea typeface="Lato"/>
                <a:cs typeface="Lato"/>
                <a:sym typeface="Lato"/>
              </a:rPr>
              <a:t>EXTENSIBLE PROVIDER MODEL</a:t>
            </a:r>
            <a:endParaRPr sz="500">
              <a:latin typeface="Lato"/>
              <a:ea typeface="Lato"/>
              <a:cs typeface="Lato"/>
              <a:sym typeface="Lato"/>
            </a:endParaRPr>
          </a:p>
        </p:txBody>
      </p:sp>
      <p:sp>
        <p:nvSpPr>
          <p:cNvPr id="1118" name="Shape 1118"/>
          <p:cNvSpPr/>
          <p:nvPr/>
        </p:nvSpPr>
        <p:spPr>
          <a:xfrm>
            <a:off x="532922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Provider</a:t>
            </a:r>
            <a:endParaRPr sz="500">
              <a:latin typeface="Lato"/>
              <a:ea typeface="Lato"/>
              <a:cs typeface="Lato"/>
              <a:sym typeface="Lato"/>
            </a:endParaRPr>
          </a:p>
        </p:txBody>
      </p:sp>
      <p:sp>
        <p:nvSpPr>
          <p:cNvPr id="1119" name="Shape 1119"/>
          <p:cNvSpPr/>
          <p:nvPr/>
        </p:nvSpPr>
        <p:spPr>
          <a:xfrm>
            <a:off x="5238179" y="4573658"/>
            <a:ext cx="720033" cy="261262"/>
          </a:xfrm>
          <a:prstGeom prst="rect">
            <a:avLst/>
          </a:prstGeom>
          <a:solidFill>
            <a:srgbClr val="942192"/>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Alibaba</a:t>
            </a:r>
            <a:endParaRPr sz="500">
              <a:latin typeface="Lato"/>
              <a:ea typeface="Lato"/>
              <a:cs typeface="Lato"/>
              <a:sym typeface="Lato"/>
            </a:endParaRPr>
          </a:p>
        </p:txBody>
      </p:sp>
      <p:sp>
        <p:nvSpPr>
          <p:cNvPr id="1120" name="Shape 1120"/>
          <p:cNvSpPr/>
          <p:nvPr/>
        </p:nvSpPr>
        <p:spPr>
          <a:xfrm>
            <a:off x="5238179" y="3855103"/>
            <a:ext cx="720033" cy="261262"/>
          </a:xfrm>
          <a:prstGeom prst="rect">
            <a:avLst/>
          </a:prstGeom>
          <a:solidFill>
            <a:srgbClr val="942192"/>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AWS</a:t>
            </a:r>
            <a:endParaRPr sz="500">
              <a:latin typeface="Lato"/>
              <a:ea typeface="Lato"/>
              <a:cs typeface="Lato"/>
              <a:sym typeface="Lato"/>
            </a:endParaRPr>
          </a:p>
        </p:txBody>
      </p:sp>
      <p:sp>
        <p:nvSpPr>
          <p:cNvPr id="1121" name="Shape 1121"/>
          <p:cNvSpPr/>
          <p:nvPr/>
        </p:nvSpPr>
        <p:spPr>
          <a:xfrm>
            <a:off x="5238179" y="4214380"/>
            <a:ext cx="720033" cy="261262"/>
          </a:xfrm>
          <a:prstGeom prst="rect">
            <a:avLst/>
          </a:prstGeom>
          <a:solidFill>
            <a:srgbClr val="942192"/>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Azure</a:t>
            </a:r>
            <a:endParaRPr sz="500">
              <a:latin typeface="Lato"/>
              <a:ea typeface="Lato"/>
              <a:cs typeface="Lato"/>
              <a:sym typeface="Lato"/>
            </a:endParaRPr>
          </a:p>
        </p:txBody>
      </p:sp>
      <p:sp>
        <p:nvSpPr>
          <p:cNvPr id="1122" name="Shape 1122"/>
          <p:cNvSpPr/>
          <p:nvPr/>
        </p:nvSpPr>
        <p:spPr>
          <a:xfrm>
            <a:off x="6191943" y="3249460"/>
            <a:ext cx="720033" cy="261262"/>
          </a:xfrm>
          <a:prstGeom prst="rect">
            <a:avLst/>
          </a:prstGeom>
          <a:solidFill>
            <a:srgbClr val="D783FF">
              <a:alpha val="73725"/>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b="0" i="0" lang="en" sz="1100" u="none" cap="none" strike="noStrike">
                <a:solidFill>
                  <a:srgbClr val="FFFFFF"/>
                </a:solidFill>
                <a:latin typeface="Helvetica Neue"/>
                <a:ea typeface="Helvetica Neue"/>
                <a:cs typeface="Helvetica Neue"/>
                <a:sym typeface="Helvetica Neue"/>
              </a:rPr>
              <a:t>…</a:t>
            </a:r>
            <a:endParaRPr sz="500"/>
          </a:p>
        </p:txBody>
      </p:sp>
      <p:sp>
        <p:nvSpPr>
          <p:cNvPr id="1123" name="Shape 1123"/>
          <p:cNvSpPr/>
          <p:nvPr/>
        </p:nvSpPr>
        <p:spPr>
          <a:xfrm>
            <a:off x="6191943" y="2871271"/>
            <a:ext cx="720033" cy="261262"/>
          </a:xfrm>
          <a:prstGeom prst="rect">
            <a:avLst/>
          </a:prstGeom>
          <a:solidFill>
            <a:srgbClr val="D783FF">
              <a:alpha val="73725"/>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b="0" i="0" lang="en" sz="1100" u="none" cap="none" strike="noStrike">
                <a:solidFill>
                  <a:srgbClr val="FFFFFF"/>
                </a:solidFill>
                <a:latin typeface="Helvetica Neue"/>
                <a:ea typeface="Helvetica Neue"/>
                <a:cs typeface="Helvetica Neue"/>
                <a:sym typeface="Helvetica Neue"/>
              </a:rPr>
              <a:t>…</a:t>
            </a:r>
            <a:endParaRPr sz="500"/>
          </a:p>
        </p:txBody>
      </p:sp>
      <p:sp>
        <p:nvSpPr>
          <p:cNvPr id="1124" name="Shape 1124"/>
          <p:cNvSpPr/>
          <p:nvPr/>
        </p:nvSpPr>
        <p:spPr>
          <a:xfrm>
            <a:off x="6191943" y="2510261"/>
            <a:ext cx="720033" cy="261262"/>
          </a:xfrm>
          <a:prstGeom prst="rect">
            <a:avLst/>
          </a:prstGeom>
          <a:solidFill>
            <a:srgbClr val="D783FF">
              <a:alpha val="73725"/>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b="0" i="0" lang="en" sz="1100" u="none" cap="none" strike="noStrike">
                <a:solidFill>
                  <a:srgbClr val="FFFFFF"/>
                </a:solidFill>
                <a:latin typeface="Helvetica Neue"/>
                <a:ea typeface="Helvetica Neue"/>
                <a:cs typeface="Helvetica Neue"/>
                <a:sym typeface="Helvetica Neue"/>
              </a:rPr>
              <a:t>…</a:t>
            </a:r>
            <a:endParaRPr sz="500"/>
          </a:p>
        </p:txBody>
      </p:sp>
      <p:sp>
        <p:nvSpPr>
          <p:cNvPr id="1125" name="Shape 1125"/>
          <p:cNvSpPr/>
          <p:nvPr/>
        </p:nvSpPr>
        <p:spPr>
          <a:xfrm>
            <a:off x="6191943" y="2132072"/>
            <a:ext cx="720033" cy="261262"/>
          </a:xfrm>
          <a:prstGeom prst="rect">
            <a:avLst/>
          </a:prstGeom>
          <a:solidFill>
            <a:srgbClr val="D783FF">
              <a:alpha val="73725"/>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b="0" i="0" lang="en" sz="1100" u="none" cap="none" strike="noStrike">
                <a:solidFill>
                  <a:srgbClr val="FFFFFF"/>
                </a:solidFill>
                <a:latin typeface="Helvetica Neue"/>
                <a:ea typeface="Helvetica Neue"/>
                <a:cs typeface="Helvetica Neue"/>
                <a:sym typeface="Helvetica Neue"/>
              </a:rPr>
              <a:t>…</a:t>
            </a:r>
            <a:endParaRPr sz="500"/>
          </a:p>
        </p:txBody>
      </p:sp>
      <p:sp>
        <p:nvSpPr>
          <p:cNvPr id="1126" name="Shape 1126"/>
          <p:cNvSpPr/>
          <p:nvPr/>
        </p:nvSpPr>
        <p:spPr>
          <a:xfrm>
            <a:off x="5661431" y="3200844"/>
            <a:ext cx="720033" cy="261262"/>
          </a:xfrm>
          <a:prstGeom prst="rect">
            <a:avLst/>
          </a:prstGeom>
          <a:solidFill>
            <a:srgbClr val="D783FF"/>
          </a:solidFill>
          <a:ln>
            <a:noFill/>
          </a:ln>
          <a:effectLst>
            <a:outerShdw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b="0" i="0" lang="en" sz="1100" u="none" cap="none" strike="noStrike">
                <a:solidFill>
                  <a:srgbClr val="FFFFFF"/>
                </a:solidFill>
                <a:latin typeface="Helvetica Neue"/>
                <a:ea typeface="Helvetica Neue"/>
                <a:cs typeface="Helvetica Neue"/>
                <a:sym typeface="Helvetica Neue"/>
              </a:rPr>
              <a:t>F5</a:t>
            </a:r>
            <a:endParaRPr sz="500"/>
          </a:p>
        </p:txBody>
      </p:sp>
      <p:sp>
        <p:nvSpPr>
          <p:cNvPr id="1127" name="Shape 1127"/>
          <p:cNvSpPr/>
          <p:nvPr/>
        </p:nvSpPr>
        <p:spPr>
          <a:xfrm>
            <a:off x="5661431" y="2822655"/>
            <a:ext cx="720033" cy="261262"/>
          </a:xfrm>
          <a:prstGeom prst="rect">
            <a:avLst/>
          </a:prstGeom>
          <a:solidFill>
            <a:srgbClr val="D783FF"/>
          </a:solidFill>
          <a:ln>
            <a:noFill/>
          </a:ln>
          <a:effectLst>
            <a:outerShdw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Akamai</a:t>
            </a:r>
            <a:endParaRPr sz="500">
              <a:latin typeface="Lato"/>
              <a:ea typeface="Lato"/>
              <a:cs typeface="Lato"/>
              <a:sym typeface="Lato"/>
            </a:endParaRPr>
          </a:p>
        </p:txBody>
      </p:sp>
      <p:sp>
        <p:nvSpPr>
          <p:cNvPr id="1128" name="Shape 1128"/>
          <p:cNvSpPr/>
          <p:nvPr/>
        </p:nvSpPr>
        <p:spPr>
          <a:xfrm>
            <a:off x="5661431" y="2461645"/>
            <a:ext cx="720033" cy="261262"/>
          </a:xfrm>
          <a:prstGeom prst="rect">
            <a:avLst/>
          </a:prstGeom>
          <a:solidFill>
            <a:srgbClr val="D783FF"/>
          </a:solidFill>
          <a:ln>
            <a:noFill/>
          </a:ln>
          <a:effectLst>
            <a:outerShdw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b="0" i="0" lang="en" sz="1100" u="none" cap="none" strike="noStrike">
                <a:solidFill>
                  <a:srgbClr val="FFFFFF"/>
                </a:solidFill>
                <a:latin typeface="Helvetica Neue"/>
                <a:ea typeface="Helvetica Neue"/>
                <a:cs typeface="Helvetica Neue"/>
                <a:sym typeface="Helvetica Neue"/>
              </a:rPr>
              <a:t>Heroku</a:t>
            </a:r>
            <a:endParaRPr sz="500">
              <a:latin typeface="Lato"/>
              <a:ea typeface="Lato"/>
              <a:cs typeface="Lato"/>
              <a:sym typeface="Lato"/>
            </a:endParaRPr>
          </a:p>
        </p:txBody>
      </p:sp>
      <p:sp>
        <p:nvSpPr>
          <p:cNvPr id="1129" name="Shape 1129"/>
          <p:cNvSpPr/>
          <p:nvPr/>
        </p:nvSpPr>
        <p:spPr>
          <a:xfrm>
            <a:off x="5661431" y="2083456"/>
            <a:ext cx="720033" cy="261262"/>
          </a:xfrm>
          <a:prstGeom prst="rect">
            <a:avLst/>
          </a:prstGeom>
          <a:solidFill>
            <a:srgbClr val="D783FF"/>
          </a:solidFill>
          <a:ln>
            <a:noFill/>
          </a:ln>
          <a:effectLst>
            <a:outerShdw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000"/>
              <a:buFont typeface="Helvetica Neue"/>
              <a:buNone/>
            </a:pPr>
            <a:r>
              <a:rPr i="0" lang="en" sz="1000" u="none" cap="none" strike="noStrike">
                <a:solidFill>
                  <a:srgbClr val="FFFFFF"/>
                </a:solidFill>
                <a:latin typeface="Lato"/>
                <a:ea typeface="Lato"/>
                <a:cs typeface="Lato"/>
                <a:sym typeface="Lato"/>
              </a:rPr>
              <a:t>GitHub</a:t>
            </a:r>
            <a:endParaRPr sz="500">
              <a:latin typeface="Lato"/>
              <a:ea typeface="Lato"/>
              <a:cs typeface="Lato"/>
              <a:sym typeface="Lato"/>
            </a:endParaRPr>
          </a:p>
        </p:txBody>
      </p:sp>
      <p:sp>
        <p:nvSpPr>
          <p:cNvPr id="1130" name="Shape 1130"/>
          <p:cNvSpPr/>
          <p:nvPr/>
        </p:nvSpPr>
        <p:spPr>
          <a:xfrm>
            <a:off x="5228599" y="2398475"/>
            <a:ext cx="824400" cy="261300"/>
          </a:xfrm>
          <a:prstGeom prst="rect">
            <a:avLst/>
          </a:prstGeom>
          <a:solidFill>
            <a:srgbClr val="D783FF"/>
          </a:solidFill>
          <a:ln>
            <a:noFill/>
          </a:ln>
          <a:effectLst>
            <a:outerShdw blurRad="254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Kubernetes</a:t>
            </a:r>
            <a:endParaRPr sz="500">
              <a:latin typeface="Lato"/>
              <a:ea typeface="Lato"/>
              <a:cs typeface="Lato"/>
              <a:sym typeface="Lato"/>
            </a:endParaRPr>
          </a:p>
        </p:txBody>
      </p:sp>
      <p:sp>
        <p:nvSpPr>
          <p:cNvPr id="1131" name="Shape 1131"/>
          <p:cNvSpPr/>
          <p:nvPr/>
        </p:nvSpPr>
        <p:spPr>
          <a:xfrm>
            <a:off x="5228610" y="2020274"/>
            <a:ext cx="720033" cy="261262"/>
          </a:xfrm>
          <a:prstGeom prst="rect">
            <a:avLst/>
          </a:prstGeom>
          <a:solidFill>
            <a:srgbClr val="D783FF"/>
          </a:solidFill>
          <a:ln>
            <a:noFill/>
          </a:ln>
          <a:effectLst>
            <a:outerShdw blurRad="254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Fastly</a:t>
            </a:r>
            <a:endParaRPr sz="500">
              <a:latin typeface="Lato"/>
              <a:ea typeface="Lato"/>
              <a:cs typeface="Lato"/>
              <a:sym typeface="Lato"/>
            </a:endParaRPr>
          </a:p>
        </p:txBody>
      </p:sp>
      <p:sp>
        <p:nvSpPr>
          <p:cNvPr id="1132" name="Shape 1132"/>
          <p:cNvSpPr/>
          <p:nvPr/>
        </p:nvSpPr>
        <p:spPr>
          <a:xfrm>
            <a:off x="5228610" y="2749571"/>
            <a:ext cx="720033" cy="261262"/>
          </a:xfrm>
          <a:prstGeom prst="rect">
            <a:avLst/>
          </a:prstGeom>
          <a:solidFill>
            <a:srgbClr val="D783FF"/>
          </a:solidFill>
          <a:ln>
            <a:noFill/>
          </a:ln>
          <a:effectLst>
            <a:outerShdw blurRad="254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Datadog</a:t>
            </a:r>
            <a:endParaRPr sz="500">
              <a:latin typeface="Lato"/>
              <a:ea typeface="Lato"/>
              <a:cs typeface="Lato"/>
              <a:sym typeface="Lato"/>
            </a:endParaRPr>
          </a:p>
        </p:txBody>
      </p:sp>
      <p:cxnSp>
        <p:nvCxnSpPr>
          <p:cNvPr id="1133" name="Shape 1133"/>
          <p:cNvCxnSpPr/>
          <p:nvPr/>
        </p:nvCxnSpPr>
        <p:spPr>
          <a:xfrm>
            <a:off x="6053150" y="4353203"/>
            <a:ext cx="565200" cy="0"/>
          </a:xfrm>
          <a:prstGeom prst="straightConnector1">
            <a:avLst/>
          </a:prstGeom>
          <a:noFill/>
          <a:ln cap="flat" cmpd="sng" w="25400">
            <a:solidFill>
              <a:srgbClr val="000000">
                <a:alpha val="33725"/>
              </a:srgbClr>
            </a:solidFill>
            <a:prstDash val="solid"/>
            <a:miter lim="400000"/>
            <a:headEnd len="sm" w="sm" type="none"/>
            <a:tailEnd len="med" w="med" type="triangle"/>
          </a:ln>
        </p:spPr>
      </p:cxnSp>
      <p:cxnSp>
        <p:nvCxnSpPr>
          <p:cNvPr id="1134" name="Shape 1134"/>
          <p:cNvCxnSpPr/>
          <p:nvPr/>
        </p:nvCxnSpPr>
        <p:spPr>
          <a:xfrm>
            <a:off x="6053150" y="3644194"/>
            <a:ext cx="565200" cy="0"/>
          </a:xfrm>
          <a:prstGeom prst="straightConnector1">
            <a:avLst/>
          </a:prstGeom>
          <a:noFill/>
          <a:ln cap="flat" cmpd="sng" w="25400">
            <a:solidFill>
              <a:srgbClr val="000000">
                <a:alpha val="33725"/>
              </a:srgbClr>
            </a:solidFill>
            <a:prstDash val="solid"/>
            <a:miter lim="400000"/>
            <a:headEnd len="sm" w="sm" type="none"/>
            <a:tailEnd len="med" w="med" type="triangle"/>
          </a:ln>
        </p:spPr>
      </p:cxnSp>
      <p:pic>
        <p:nvPicPr>
          <p:cNvPr descr="image48.png" id="1135" name="Shape 1135"/>
          <p:cNvPicPr preferRelativeResize="0"/>
          <p:nvPr/>
        </p:nvPicPr>
        <p:blipFill rotWithShape="1">
          <a:blip r:embed="rId3">
            <a:alphaModFix amt="34000"/>
          </a:blip>
          <a:srcRect b="0" l="0" r="0" t="0"/>
          <a:stretch/>
        </p:blipFill>
        <p:spPr>
          <a:xfrm>
            <a:off x="7218936" y="3784297"/>
            <a:ext cx="750099" cy="354421"/>
          </a:xfrm>
          <a:prstGeom prst="rect">
            <a:avLst/>
          </a:prstGeom>
          <a:noFill/>
          <a:ln>
            <a:noFill/>
          </a:ln>
        </p:spPr>
      </p:pic>
      <p:pic>
        <p:nvPicPr>
          <p:cNvPr descr="image48.png" id="1136" name="Shape 1136"/>
          <p:cNvPicPr preferRelativeResize="0"/>
          <p:nvPr/>
        </p:nvPicPr>
        <p:blipFill rotWithShape="1">
          <a:blip r:embed="rId3">
            <a:alphaModFix amt="34000"/>
          </a:blip>
          <a:srcRect b="0" l="0" r="0" t="0"/>
          <a:stretch/>
        </p:blipFill>
        <p:spPr>
          <a:xfrm>
            <a:off x="6713289" y="3452341"/>
            <a:ext cx="750098" cy="354421"/>
          </a:xfrm>
          <a:prstGeom prst="rect">
            <a:avLst/>
          </a:prstGeom>
          <a:noFill/>
          <a:ln>
            <a:noFill/>
          </a:ln>
        </p:spPr>
      </p:pic>
      <p:pic>
        <p:nvPicPr>
          <p:cNvPr descr="image48.png" id="1137" name="Shape 1137"/>
          <p:cNvPicPr preferRelativeResize="0"/>
          <p:nvPr/>
        </p:nvPicPr>
        <p:blipFill rotWithShape="1">
          <a:blip r:embed="rId3">
            <a:alphaModFix amt="34000"/>
          </a:blip>
          <a:srcRect b="0" l="0" r="0" t="0"/>
          <a:stretch/>
        </p:blipFill>
        <p:spPr>
          <a:xfrm>
            <a:off x="6631588" y="4167801"/>
            <a:ext cx="750098" cy="354421"/>
          </a:xfrm>
          <a:prstGeom prst="rect">
            <a:avLst/>
          </a:prstGeom>
          <a:noFill/>
          <a:ln>
            <a:noFill/>
          </a:ln>
        </p:spPr>
      </p:pic>
      <p:sp>
        <p:nvSpPr>
          <p:cNvPr id="1138" name="Shape 1138"/>
          <p:cNvSpPr/>
          <p:nvPr/>
        </p:nvSpPr>
        <p:spPr>
          <a:xfrm>
            <a:off x="5238179" y="3492396"/>
            <a:ext cx="720033" cy="261262"/>
          </a:xfrm>
          <a:prstGeom prst="rect">
            <a:avLst/>
          </a:prstGeom>
          <a:solidFill>
            <a:srgbClr val="942192"/>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GCP</a:t>
            </a:r>
            <a:endParaRPr sz="500">
              <a:latin typeface="Lato"/>
              <a:ea typeface="Lato"/>
              <a:cs typeface="Lato"/>
              <a:sym typeface="Lato"/>
            </a:endParaRPr>
          </a:p>
        </p:txBody>
      </p:sp>
      <p:sp>
        <p:nvSpPr>
          <p:cNvPr id="1139" name="Shape 1139"/>
          <p:cNvSpPr/>
          <p:nvPr/>
        </p:nvSpPr>
        <p:spPr>
          <a:xfrm>
            <a:off x="5238179" y="3094828"/>
            <a:ext cx="720033" cy="261262"/>
          </a:xfrm>
          <a:prstGeom prst="rect">
            <a:avLst/>
          </a:prstGeom>
          <a:solidFill>
            <a:srgbClr val="D783FF"/>
          </a:solidFill>
          <a:ln>
            <a:noFill/>
          </a:ln>
          <a:effectLst>
            <a:outerShdw blurRad="254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DNSimple</a:t>
            </a:r>
            <a:endParaRPr sz="500">
              <a:latin typeface="Lato"/>
              <a:ea typeface="Lato"/>
              <a:cs typeface="Lato"/>
              <a:sym typeface="Lato"/>
            </a:endParaRPr>
          </a:p>
        </p:txBody>
      </p:sp>
      <p:cxnSp>
        <p:nvCxnSpPr>
          <p:cNvPr id="1140" name="Shape 1140"/>
          <p:cNvCxnSpPr/>
          <p:nvPr/>
        </p:nvCxnSpPr>
        <p:spPr>
          <a:xfrm>
            <a:off x="5969706" y="4728516"/>
            <a:ext cx="1016755" cy="0"/>
          </a:xfrm>
          <a:prstGeom prst="straightConnector1">
            <a:avLst/>
          </a:prstGeom>
          <a:noFill/>
          <a:ln cap="flat" cmpd="sng" w="25400">
            <a:solidFill>
              <a:srgbClr val="000000">
                <a:alpha val="33725"/>
              </a:srgbClr>
            </a:solidFill>
            <a:prstDash val="solid"/>
            <a:miter lim="400000"/>
            <a:headEnd len="sm" w="sm" type="none"/>
            <a:tailEnd len="med" w="med" type="triangle"/>
          </a:ln>
        </p:spPr>
      </p:cxnSp>
      <p:pic>
        <p:nvPicPr>
          <p:cNvPr descr="image48.png" id="1141" name="Shape 1141"/>
          <p:cNvPicPr preferRelativeResize="0"/>
          <p:nvPr/>
        </p:nvPicPr>
        <p:blipFill rotWithShape="1">
          <a:blip r:embed="rId3">
            <a:alphaModFix amt="34000"/>
          </a:blip>
          <a:srcRect b="0" l="0" r="0" t="0"/>
          <a:stretch/>
        </p:blipFill>
        <p:spPr>
          <a:xfrm>
            <a:off x="7135492" y="4527079"/>
            <a:ext cx="750098" cy="354422"/>
          </a:xfrm>
          <a:prstGeom prst="rect">
            <a:avLst/>
          </a:prstGeom>
          <a:noFill/>
          <a:ln>
            <a:noFill/>
          </a:ln>
        </p:spPr>
      </p:pic>
      <p:sp>
        <p:nvSpPr>
          <p:cNvPr id="1142" name="Shape 1142"/>
          <p:cNvSpPr txBox="1"/>
          <p:nvPr/>
        </p:nvSpPr>
        <p:spPr>
          <a:xfrm>
            <a:off x="590550" y="785812"/>
            <a:ext cx="8298727" cy="315278"/>
          </a:xfrm>
          <a:prstGeom prst="rect">
            <a:avLst/>
          </a:prstGeom>
          <a:noFill/>
          <a:ln>
            <a:noFill/>
          </a:ln>
        </p:spPr>
        <p:txBody>
          <a:bodyPr anchorCtr="0" anchor="b" bIns="45725" lIns="45725" spcFirstLastPara="1" rIns="45725" wrap="square" tIns="45725">
            <a:noAutofit/>
          </a:bodyPr>
          <a:lstStyle/>
          <a:p>
            <a:pPr indent="-38100" lvl="0" marL="38100" marR="0" rtl="0" algn="l">
              <a:lnSpc>
                <a:spcPct val="90000"/>
              </a:lnSpc>
              <a:spcBef>
                <a:spcPts val="0"/>
              </a:spcBef>
              <a:spcAft>
                <a:spcPts val="0"/>
              </a:spcAft>
              <a:buClr>
                <a:schemeClr val="accent1"/>
              </a:buClr>
              <a:buSzPts val="1500"/>
              <a:buFont typeface="Verdana"/>
              <a:buNone/>
            </a:pPr>
            <a:r>
              <a:rPr b="1" i="1" lang="en" sz="1500" u="none" cap="none" strike="noStrike">
                <a:solidFill>
                  <a:schemeClr val="accent1"/>
                </a:solidFill>
                <a:latin typeface="Lato"/>
                <a:ea typeface="Lato"/>
                <a:cs typeface="Lato"/>
                <a:sym typeface="Lato"/>
              </a:rPr>
              <a:t>Infrastructure as code, Terraform workflow, any infrastructure</a:t>
            </a:r>
            <a:endParaRPr sz="500">
              <a:latin typeface="Lato"/>
              <a:ea typeface="Lato"/>
              <a:cs typeface="Lato"/>
              <a:sym typeface="Lato"/>
            </a:endParaRPr>
          </a:p>
        </p:txBody>
      </p:sp>
      <p:grpSp>
        <p:nvGrpSpPr>
          <p:cNvPr id="1143" name="Shape 1143"/>
          <p:cNvGrpSpPr/>
          <p:nvPr/>
        </p:nvGrpSpPr>
        <p:grpSpPr>
          <a:xfrm>
            <a:off x="1325815" y="3077729"/>
            <a:ext cx="255412" cy="295462"/>
            <a:chOff x="0" y="0"/>
            <a:chExt cx="681097" cy="787898"/>
          </a:xfrm>
        </p:grpSpPr>
        <p:sp>
          <p:nvSpPr>
            <p:cNvPr id="1144" name="Shape 1144"/>
            <p:cNvSpPr/>
            <p:nvPr/>
          </p:nvSpPr>
          <p:spPr>
            <a:xfrm>
              <a:off x="149253" y="0"/>
              <a:ext cx="387917" cy="387417"/>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000000">
                  <a:alpha val="33725"/>
                </a:srgbClr>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45" name="Shape 1145"/>
            <p:cNvSpPr/>
            <p:nvPr/>
          </p:nvSpPr>
          <p:spPr>
            <a:xfrm>
              <a:off x="0" y="399270"/>
              <a:ext cx="681097" cy="387413"/>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000000">
                  <a:alpha val="33725"/>
                </a:srgbClr>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1146" name="Shape 1146"/>
            <p:cNvCxnSpPr/>
            <p:nvPr/>
          </p:nvCxnSpPr>
          <p:spPr>
            <a:xfrm flipH="1" rot="10800000">
              <a:off x="149253" y="633510"/>
              <a:ext cx="5330" cy="154388"/>
            </a:xfrm>
            <a:prstGeom prst="straightConnector1">
              <a:avLst/>
            </a:prstGeom>
            <a:noFill/>
            <a:ln cap="flat" cmpd="sng" w="25400">
              <a:solidFill>
                <a:srgbClr val="000000">
                  <a:alpha val="33725"/>
                </a:srgbClr>
              </a:solidFill>
              <a:prstDash val="solid"/>
              <a:miter lim="800000"/>
              <a:headEnd len="sm" w="sm" type="none"/>
              <a:tailEnd len="sm" w="sm" type="none"/>
            </a:ln>
          </p:spPr>
        </p:cxnSp>
        <p:cxnSp>
          <p:nvCxnSpPr>
            <p:cNvPr id="1147" name="Shape 1147"/>
            <p:cNvCxnSpPr/>
            <p:nvPr/>
          </p:nvCxnSpPr>
          <p:spPr>
            <a:xfrm flipH="1" rot="10800000">
              <a:off x="538377" y="633510"/>
              <a:ext cx="5333" cy="154388"/>
            </a:xfrm>
            <a:prstGeom prst="straightConnector1">
              <a:avLst/>
            </a:prstGeom>
            <a:noFill/>
            <a:ln cap="flat" cmpd="sng" w="25400">
              <a:solidFill>
                <a:srgbClr val="000000">
                  <a:alpha val="33725"/>
                </a:srgbClr>
              </a:solidFill>
              <a:prstDash val="solid"/>
              <a:miter lim="800000"/>
              <a:headEnd len="sm" w="sm" type="none"/>
              <a:tailEnd len="sm" w="sm" type="none"/>
            </a:ln>
          </p:spPr>
        </p:cxnSp>
      </p:grpSp>
      <p:cxnSp>
        <p:nvCxnSpPr>
          <p:cNvPr id="1148" name="Shape 1148"/>
          <p:cNvCxnSpPr/>
          <p:nvPr/>
        </p:nvCxnSpPr>
        <p:spPr>
          <a:xfrm>
            <a:off x="1636460" y="3223704"/>
            <a:ext cx="875613" cy="0"/>
          </a:xfrm>
          <a:prstGeom prst="straightConnector1">
            <a:avLst/>
          </a:prstGeom>
          <a:noFill/>
          <a:ln cap="flat" cmpd="sng" w="25400">
            <a:solidFill>
              <a:srgbClr val="000000">
                <a:alpha val="33725"/>
              </a:srgbClr>
            </a:solidFill>
            <a:prstDash val="solid"/>
            <a:miter lim="400000"/>
            <a:headEnd len="sm" w="sm" type="none"/>
            <a:tailEnd len="sm" w="sm" type="none"/>
          </a:ln>
        </p:spPr>
      </p:cxnSp>
      <p:cxnSp>
        <p:nvCxnSpPr>
          <p:cNvPr id="1149" name="Shape 1149"/>
          <p:cNvCxnSpPr/>
          <p:nvPr/>
        </p:nvCxnSpPr>
        <p:spPr>
          <a:xfrm>
            <a:off x="2498738" y="3208507"/>
            <a:ext cx="0" cy="779090"/>
          </a:xfrm>
          <a:prstGeom prst="straightConnector1">
            <a:avLst/>
          </a:prstGeom>
          <a:noFill/>
          <a:ln cap="flat" cmpd="sng" w="25400">
            <a:solidFill>
              <a:srgbClr val="000000">
                <a:alpha val="33725"/>
              </a:srgbClr>
            </a:solidFill>
            <a:prstDash val="solid"/>
            <a:miter lim="400000"/>
            <a:headEnd len="sm" w="sm" type="none"/>
            <a:tailEnd len="med" w="med" type="triangle"/>
          </a:ln>
        </p:spPr>
      </p:cxnSp>
      <p:sp>
        <p:nvSpPr>
          <p:cNvPr id="1150" name="Shape 1150"/>
          <p:cNvSpPr/>
          <p:nvPr/>
        </p:nvSpPr>
        <p:spPr>
          <a:xfrm>
            <a:off x="555854" y="3100562"/>
            <a:ext cx="683370" cy="28575"/>
          </a:xfrm>
          <a:prstGeom prst="rect">
            <a:avLst/>
          </a:prstGeom>
          <a:solidFill>
            <a:schemeClr val="accent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1151" name="Shape 1151"/>
          <p:cNvSpPr txBox="1"/>
          <p:nvPr/>
        </p:nvSpPr>
        <p:spPr>
          <a:xfrm>
            <a:off x="515014" y="2879423"/>
            <a:ext cx="959149" cy="239713"/>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rgbClr val="44546A"/>
              </a:buClr>
              <a:buSzPts val="900"/>
              <a:buFont typeface="Tahoma"/>
              <a:buNone/>
            </a:pPr>
            <a:r>
              <a:rPr b="1" i="0" lang="en" sz="900" u="none" cap="none" strike="noStrike">
                <a:solidFill>
                  <a:srgbClr val="44546A"/>
                </a:solidFill>
                <a:latin typeface="Lato"/>
                <a:ea typeface="Lato"/>
                <a:cs typeface="Lato"/>
                <a:sym typeface="Lato"/>
              </a:rPr>
              <a:t>DEVELOPER</a:t>
            </a:r>
            <a:endParaRPr sz="500">
              <a:latin typeface="Lato"/>
              <a:ea typeface="Lato"/>
              <a:cs typeface="Lato"/>
              <a:sym typeface="Lato"/>
            </a:endParaRPr>
          </a:p>
        </p:txBody>
      </p:sp>
      <p:sp>
        <p:nvSpPr>
          <p:cNvPr id="1152" name="Shape 1152"/>
          <p:cNvSpPr/>
          <p:nvPr/>
        </p:nvSpPr>
        <p:spPr>
          <a:xfrm>
            <a:off x="1959925" y="4169475"/>
            <a:ext cx="1117200" cy="521400"/>
          </a:xfrm>
          <a:prstGeom prst="rect">
            <a:avLst/>
          </a:prstGeom>
          <a:solidFill>
            <a:srgbClr val="DDDDDD"/>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1153" name="Shape 1153"/>
          <p:cNvGrpSpPr/>
          <p:nvPr/>
        </p:nvGrpSpPr>
        <p:grpSpPr>
          <a:xfrm>
            <a:off x="2260613" y="3723382"/>
            <a:ext cx="476250" cy="476250"/>
            <a:chOff x="0" y="0"/>
            <a:chExt cx="1270000" cy="1270000"/>
          </a:xfrm>
        </p:grpSpPr>
        <p:sp>
          <p:nvSpPr>
            <p:cNvPr id="1154" name="Shape 1154"/>
            <p:cNvSpPr/>
            <p:nvPr/>
          </p:nvSpPr>
          <p:spPr>
            <a:xfrm>
              <a:off x="0" y="0"/>
              <a:ext cx="1270000" cy="1270000"/>
            </a:xfrm>
            <a:prstGeom prst="ellipse">
              <a:avLst/>
            </a:prstGeom>
            <a:solidFill>
              <a:srgbClr val="FFFFFF"/>
            </a:solidFill>
            <a:ln cap="flat" cmpd="sng" w="25400">
              <a:solidFill>
                <a:srgbClr val="A7A7A7"/>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1155" name="Shape 1155"/>
            <p:cNvGrpSpPr/>
            <p:nvPr/>
          </p:nvGrpSpPr>
          <p:grpSpPr>
            <a:xfrm>
              <a:off x="116500" y="159352"/>
              <a:ext cx="1011601" cy="976697"/>
              <a:chOff x="0" y="0"/>
              <a:chExt cx="1011599" cy="976696"/>
            </a:xfrm>
          </p:grpSpPr>
          <p:sp>
            <p:nvSpPr>
              <p:cNvPr id="1156" name="Shape 1156"/>
              <p:cNvSpPr/>
              <p:nvPr/>
            </p:nvSpPr>
            <p:spPr>
              <a:xfrm>
                <a:off x="215973" y="881946"/>
                <a:ext cx="584441" cy="94750"/>
              </a:xfrm>
              <a:custGeom>
                <a:pathLst>
                  <a:path extrusionOk="0" h="120000" w="120000">
                    <a:moveTo>
                      <a:pt x="120000" y="0"/>
                    </a:moveTo>
                    <a:cubicBezTo>
                      <a:pt x="102955" y="76233"/>
                      <a:pt x="82316" y="120000"/>
                      <a:pt x="60111" y="120000"/>
                    </a:cubicBezTo>
                    <a:cubicBezTo>
                      <a:pt x="37905" y="120000"/>
                      <a:pt x="17272" y="76233"/>
                      <a:pt x="0" y="0"/>
                    </a:cubicBezTo>
                  </a:path>
                </a:pathLst>
              </a:custGeom>
              <a:noFill/>
              <a:ln cap="flat" cmpd="sng" w="25400">
                <a:solidFill>
                  <a:srgbClr val="DDDDDD"/>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57" name="Shape 1157"/>
              <p:cNvSpPr/>
              <p:nvPr/>
            </p:nvSpPr>
            <p:spPr>
              <a:xfrm>
                <a:off x="0" y="0"/>
                <a:ext cx="310880" cy="473438"/>
              </a:xfrm>
              <a:custGeom>
                <a:pathLst>
                  <a:path extrusionOk="0" h="120000" w="120000">
                    <a:moveTo>
                      <a:pt x="0" y="120000"/>
                    </a:moveTo>
                    <a:cubicBezTo>
                      <a:pt x="0" y="119450"/>
                      <a:pt x="0" y="118900"/>
                      <a:pt x="0" y="118622"/>
                    </a:cubicBezTo>
                    <a:cubicBezTo>
                      <a:pt x="0" y="64955"/>
                      <a:pt x="49338" y="19538"/>
                      <a:pt x="120000" y="0"/>
                    </a:cubicBezTo>
                  </a:path>
                </a:pathLst>
              </a:custGeom>
              <a:noFill/>
              <a:ln cap="flat" cmpd="sng" w="25400">
                <a:solidFill>
                  <a:srgbClr val="DDDDDD"/>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58" name="Shape 1158"/>
              <p:cNvSpPr/>
              <p:nvPr/>
            </p:nvSpPr>
            <p:spPr>
              <a:xfrm>
                <a:off x="724714" y="9586"/>
                <a:ext cx="286885" cy="463847"/>
              </a:xfrm>
              <a:custGeom>
                <a:pathLst>
                  <a:path extrusionOk="0" h="120000" w="120000">
                    <a:moveTo>
                      <a:pt x="120000" y="120000"/>
                    </a:moveTo>
                    <a:cubicBezTo>
                      <a:pt x="120000" y="119433"/>
                      <a:pt x="120000" y="118872"/>
                      <a:pt x="120000" y="118588"/>
                    </a:cubicBezTo>
                    <a:cubicBezTo>
                      <a:pt x="120000" y="66355"/>
                      <a:pt x="70638" y="20894"/>
                      <a:pt x="0" y="0"/>
                    </a:cubicBezTo>
                  </a:path>
                </a:pathLst>
              </a:custGeom>
              <a:noFill/>
              <a:ln cap="flat" cmpd="sng" w="25400">
                <a:solidFill>
                  <a:srgbClr val="DDDDDD"/>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159" name="Shape 1159"/>
              <p:cNvSpPr/>
              <p:nvPr/>
            </p:nvSpPr>
            <p:spPr>
              <a:xfrm>
                <a:off x="130920" y="88802"/>
                <a:ext cx="762001" cy="762001"/>
              </a:xfrm>
              <a:prstGeom prst="ellipse">
                <a:avLst/>
              </a:prstGeom>
              <a:solidFill>
                <a:srgbClr val="DDDDDD"/>
              </a:solidFill>
              <a:ln cap="flat" cmpd="sng" w="25400">
                <a:solidFill>
                  <a:srgbClr val="DDDDDD"/>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grpSp>
      <p:sp>
        <p:nvSpPr>
          <p:cNvPr id="1160" name="Shape 1160"/>
          <p:cNvSpPr txBox="1"/>
          <p:nvPr/>
        </p:nvSpPr>
        <p:spPr>
          <a:xfrm>
            <a:off x="3388942" y="1318884"/>
            <a:ext cx="2814455" cy="249238"/>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9CA4B0"/>
              </a:buClr>
              <a:buSzPts val="1000"/>
              <a:buFont typeface="Verdana"/>
              <a:buNone/>
            </a:pPr>
            <a:r>
              <a:rPr b="1" i="0" lang="en" sz="1000" u="none" cap="none" strike="noStrike">
                <a:solidFill>
                  <a:srgbClr val="9CA4B0"/>
                </a:solidFill>
                <a:latin typeface="Lato"/>
                <a:ea typeface="Lato"/>
                <a:cs typeface="Lato"/>
                <a:sym typeface="Lato"/>
              </a:rPr>
              <a:t>PROVISIONING WORKFLOW</a:t>
            </a:r>
            <a:endParaRPr sz="500">
              <a:latin typeface="Lato"/>
              <a:ea typeface="Lato"/>
              <a:cs typeface="Lato"/>
              <a:sym typeface="Lato"/>
            </a:endParaRPr>
          </a:p>
        </p:txBody>
      </p:sp>
      <p:sp>
        <p:nvSpPr>
          <p:cNvPr id="1161" name="Shape 1161"/>
          <p:cNvSpPr txBox="1"/>
          <p:nvPr/>
        </p:nvSpPr>
        <p:spPr>
          <a:xfrm>
            <a:off x="850536" y="1325146"/>
            <a:ext cx="2128559" cy="258763"/>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9CA4B0"/>
              </a:buClr>
              <a:buSzPts val="1000"/>
              <a:buFont typeface="Tahoma"/>
              <a:buNone/>
            </a:pPr>
            <a:r>
              <a:rPr b="1" i="0" lang="en" sz="1000" u="none" cap="none" strike="noStrike">
                <a:solidFill>
                  <a:srgbClr val="9CA4B0"/>
                </a:solidFill>
                <a:latin typeface="Lato"/>
                <a:ea typeface="Lato"/>
                <a:cs typeface="Lato"/>
                <a:sym typeface="Lato"/>
              </a:rPr>
              <a:t>INFRASTRUCTURE AS CODE</a:t>
            </a:r>
            <a:endParaRPr sz="500">
              <a:latin typeface="Lato"/>
              <a:ea typeface="Lato"/>
              <a:cs typeface="Lato"/>
              <a:sym typeface="Lato"/>
            </a:endParaRPr>
          </a:p>
        </p:txBody>
      </p:sp>
      <p:pic>
        <p:nvPicPr>
          <p:cNvPr id="1162" name="Shape 1162"/>
          <p:cNvPicPr preferRelativeResize="0"/>
          <p:nvPr/>
        </p:nvPicPr>
        <p:blipFill>
          <a:blip r:embed="rId4">
            <a:alphaModFix/>
          </a:blip>
          <a:stretch>
            <a:fillRect/>
          </a:stretch>
        </p:blipFill>
        <p:spPr>
          <a:xfrm>
            <a:off x="2736881" y="4282450"/>
            <a:ext cx="319094" cy="295450"/>
          </a:xfrm>
          <a:prstGeom prst="rect">
            <a:avLst/>
          </a:prstGeom>
          <a:noFill/>
          <a:ln>
            <a:noFill/>
          </a:ln>
        </p:spPr>
      </p:pic>
      <p:pic>
        <p:nvPicPr>
          <p:cNvPr id="1163" name="Shape 1163"/>
          <p:cNvPicPr preferRelativeResize="0"/>
          <p:nvPr/>
        </p:nvPicPr>
        <p:blipFill>
          <a:blip r:embed="rId5">
            <a:alphaModFix/>
          </a:blip>
          <a:stretch>
            <a:fillRect/>
          </a:stretch>
        </p:blipFill>
        <p:spPr>
          <a:xfrm>
            <a:off x="2339188" y="4282435"/>
            <a:ext cx="319100" cy="295486"/>
          </a:xfrm>
          <a:prstGeom prst="rect">
            <a:avLst/>
          </a:prstGeom>
          <a:noFill/>
          <a:ln>
            <a:noFill/>
          </a:ln>
        </p:spPr>
      </p:pic>
      <p:pic>
        <p:nvPicPr>
          <p:cNvPr id="1164" name="Shape 1164"/>
          <p:cNvPicPr preferRelativeResize="0"/>
          <p:nvPr/>
        </p:nvPicPr>
        <p:blipFill>
          <a:blip r:embed="rId6">
            <a:alphaModFix/>
          </a:blip>
          <a:stretch>
            <a:fillRect/>
          </a:stretch>
        </p:blipFill>
        <p:spPr>
          <a:xfrm>
            <a:off x="2005225" y="4259906"/>
            <a:ext cx="255400" cy="3405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Shape 556"/>
          <p:cNvSpPr txBox="1"/>
          <p:nvPr>
            <p:ph type="title"/>
          </p:nvPr>
        </p:nvSpPr>
        <p:spPr>
          <a:xfrm>
            <a:off x="544451" y="293840"/>
            <a:ext cx="8155049" cy="827821"/>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i="0" lang="en" u="none" cap="none" strike="noStrike">
                <a:solidFill>
                  <a:srgbClr val="000000"/>
                </a:solidFill>
                <a:latin typeface="Titillium Web"/>
                <a:ea typeface="Titillium Web"/>
                <a:cs typeface="Titillium Web"/>
                <a:sym typeface="Titillium Web"/>
              </a:rPr>
              <a:t>Agenda</a:t>
            </a:r>
            <a:endParaRPr>
              <a:latin typeface="Titillium Web"/>
              <a:ea typeface="Titillium Web"/>
              <a:cs typeface="Titillium Web"/>
              <a:sym typeface="Titillium Web"/>
            </a:endParaRPr>
          </a:p>
        </p:txBody>
      </p:sp>
      <p:sp>
        <p:nvSpPr>
          <p:cNvPr id="557" name="Shape 557"/>
          <p:cNvSpPr txBox="1"/>
          <p:nvPr>
            <p:ph idx="12" type="sldNum"/>
          </p:nvPr>
        </p:nvSpPr>
        <p:spPr>
          <a:xfrm>
            <a:off x="8844780" y="4854593"/>
            <a:ext cx="144646"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558" name="Shape 558"/>
          <p:cNvSpPr txBox="1"/>
          <p:nvPr/>
        </p:nvSpPr>
        <p:spPr>
          <a:xfrm>
            <a:off x="1092682" y="1070292"/>
            <a:ext cx="6291900" cy="3408000"/>
          </a:xfrm>
          <a:prstGeom prst="rect">
            <a:avLst/>
          </a:prstGeom>
          <a:noFill/>
          <a:ln>
            <a:noFill/>
          </a:ln>
        </p:spPr>
        <p:txBody>
          <a:bodyPr anchorCtr="0" anchor="b" bIns="45725" lIns="45725" spcFirstLastPara="1" rIns="45725" wrap="square" tIns="45725">
            <a:noAutofit/>
          </a:bodyPr>
          <a:lstStyle/>
          <a:p>
            <a:pPr indent="-165100" lvl="0" marL="165100" marR="0" rtl="0" algn="l">
              <a:lnSpc>
                <a:spcPct val="110000"/>
              </a:lnSpc>
              <a:spcBef>
                <a:spcPts val="0"/>
              </a:spcBef>
              <a:spcAft>
                <a:spcPts val="0"/>
              </a:spcAft>
              <a:buClr>
                <a:srgbClr val="414141"/>
              </a:buClr>
              <a:buSzPts val="1800"/>
              <a:buFont typeface="Raleway Medium"/>
              <a:buChar char="‣"/>
            </a:pPr>
            <a:r>
              <a:rPr i="0" lang="en" sz="1800" u="none" cap="none" strike="noStrike">
                <a:solidFill>
                  <a:srgbClr val="414141"/>
                </a:solidFill>
                <a:latin typeface="Raleway Medium"/>
                <a:ea typeface="Raleway Medium"/>
                <a:cs typeface="Raleway Medium"/>
                <a:sym typeface="Raleway Medium"/>
              </a:rPr>
              <a:t>Open Source features</a:t>
            </a:r>
            <a:endParaRPr sz="500">
              <a:solidFill>
                <a:srgbClr val="414141"/>
              </a:solidFill>
              <a:latin typeface="Raleway Medium"/>
              <a:ea typeface="Raleway Medium"/>
              <a:cs typeface="Raleway Medium"/>
              <a:sym typeface="Raleway Medium"/>
            </a:endParaRPr>
          </a:p>
          <a:p>
            <a:pPr indent="-165100" lvl="1" marL="444500" marR="0" rtl="0" algn="l">
              <a:lnSpc>
                <a:spcPct val="110000"/>
              </a:lnSpc>
              <a:spcBef>
                <a:spcPts val="600"/>
              </a:spcBef>
              <a:spcAft>
                <a:spcPts val="0"/>
              </a:spcAft>
              <a:buClr>
                <a:srgbClr val="414141"/>
              </a:buClr>
              <a:buSzPts val="1800"/>
              <a:buFont typeface="Raleway Medium"/>
              <a:buChar char="-"/>
            </a:pPr>
            <a:r>
              <a:rPr i="0" lang="en" sz="1800" u="none" cap="none" strike="noStrike">
                <a:solidFill>
                  <a:srgbClr val="414141"/>
                </a:solidFill>
                <a:latin typeface="Raleway Medium"/>
                <a:ea typeface="Raleway Medium"/>
                <a:cs typeface="Raleway Medium"/>
                <a:sym typeface="Raleway Medium"/>
              </a:rPr>
              <a:t>Infrastructure as code</a:t>
            </a:r>
            <a:endParaRPr sz="500">
              <a:solidFill>
                <a:srgbClr val="414141"/>
              </a:solidFill>
              <a:latin typeface="Raleway Medium"/>
              <a:ea typeface="Raleway Medium"/>
              <a:cs typeface="Raleway Medium"/>
              <a:sym typeface="Raleway Medium"/>
            </a:endParaRPr>
          </a:p>
          <a:p>
            <a:pPr indent="-165100" lvl="1" marL="444500" marR="0" rtl="0" algn="l">
              <a:lnSpc>
                <a:spcPct val="110000"/>
              </a:lnSpc>
              <a:spcBef>
                <a:spcPts val="600"/>
              </a:spcBef>
              <a:spcAft>
                <a:spcPts val="0"/>
              </a:spcAft>
              <a:buClr>
                <a:srgbClr val="414141"/>
              </a:buClr>
              <a:buSzPts val="1800"/>
              <a:buFont typeface="Raleway Medium"/>
              <a:buChar char="-"/>
            </a:pPr>
            <a:r>
              <a:rPr i="0" lang="en" sz="1800" u="none" cap="none" strike="noStrike">
                <a:solidFill>
                  <a:srgbClr val="414141"/>
                </a:solidFill>
                <a:latin typeface="Raleway Medium"/>
                <a:ea typeface="Raleway Medium"/>
                <a:cs typeface="Raleway Medium"/>
                <a:sym typeface="Raleway Medium"/>
              </a:rPr>
              <a:t>Separate plan and apply</a:t>
            </a:r>
            <a:endParaRPr sz="500">
              <a:solidFill>
                <a:srgbClr val="414141"/>
              </a:solidFill>
              <a:latin typeface="Raleway Medium"/>
              <a:ea typeface="Raleway Medium"/>
              <a:cs typeface="Raleway Medium"/>
              <a:sym typeface="Raleway Medium"/>
            </a:endParaRPr>
          </a:p>
          <a:p>
            <a:pPr indent="-165100" lvl="1" marL="444500" marR="0" rtl="0" algn="l">
              <a:lnSpc>
                <a:spcPct val="110000"/>
              </a:lnSpc>
              <a:spcBef>
                <a:spcPts val="600"/>
              </a:spcBef>
              <a:spcAft>
                <a:spcPts val="0"/>
              </a:spcAft>
              <a:buClr>
                <a:srgbClr val="414141"/>
              </a:buClr>
              <a:buSzPts val="1800"/>
              <a:buFont typeface="Raleway Medium"/>
              <a:buChar char="-"/>
            </a:pPr>
            <a:r>
              <a:rPr i="0" lang="en" sz="1800" u="none" cap="none" strike="noStrike">
                <a:solidFill>
                  <a:srgbClr val="414141"/>
                </a:solidFill>
                <a:latin typeface="Raleway Medium"/>
                <a:ea typeface="Raleway Medium"/>
                <a:cs typeface="Raleway Medium"/>
                <a:sym typeface="Raleway Medium"/>
              </a:rPr>
              <a:t>Multi-provider support &amp; Public module registry</a:t>
            </a:r>
            <a:endParaRPr sz="500">
              <a:solidFill>
                <a:srgbClr val="414141"/>
              </a:solidFill>
              <a:latin typeface="Raleway Medium"/>
              <a:ea typeface="Raleway Medium"/>
              <a:cs typeface="Raleway Medium"/>
              <a:sym typeface="Raleway Medium"/>
            </a:endParaRPr>
          </a:p>
          <a:p>
            <a:pPr indent="-165100" lvl="0" marL="165100" marR="0" rtl="0" algn="l">
              <a:lnSpc>
                <a:spcPct val="110000"/>
              </a:lnSpc>
              <a:spcBef>
                <a:spcPts val="600"/>
              </a:spcBef>
              <a:spcAft>
                <a:spcPts val="0"/>
              </a:spcAft>
              <a:buClr>
                <a:srgbClr val="414141"/>
              </a:buClr>
              <a:buSzPts val="1800"/>
              <a:buFont typeface="Raleway Medium"/>
              <a:buChar char="‣"/>
            </a:pPr>
            <a:r>
              <a:rPr i="0" lang="en" sz="1800" u="none" cap="none" strike="noStrike">
                <a:solidFill>
                  <a:srgbClr val="414141"/>
                </a:solidFill>
                <a:latin typeface="Raleway Medium"/>
                <a:ea typeface="Raleway Medium"/>
                <a:cs typeface="Raleway Medium"/>
                <a:sym typeface="Raleway Medium"/>
              </a:rPr>
              <a:t>Enterprise Pro features</a:t>
            </a:r>
            <a:endParaRPr sz="500">
              <a:solidFill>
                <a:srgbClr val="414141"/>
              </a:solidFill>
              <a:latin typeface="Raleway Medium"/>
              <a:ea typeface="Raleway Medium"/>
              <a:cs typeface="Raleway Medium"/>
              <a:sym typeface="Raleway Medium"/>
            </a:endParaRPr>
          </a:p>
          <a:p>
            <a:pPr indent="-165100" lvl="1" marL="444500" marR="0" rtl="0" algn="l">
              <a:lnSpc>
                <a:spcPct val="110000"/>
              </a:lnSpc>
              <a:spcBef>
                <a:spcPts val="600"/>
              </a:spcBef>
              <a:spcAft>
                <a:spcPts val="0"/>
              </a:spcAft>
              <a:buClr>
                <a:srgbClr val="414141"/>
              </a:buClr>
              <a:buSzPts val="1800"/>
              <a:buFont typeface="Raleway Medium"/>
              <a:buChar char="-"/>
            </a:pPr>
            <a:r>
              <a:rPr i="0" lang="en" sz="1800" u="none" cap="none" strike="noStrike">
                <a:solidFill>
                  <a:srgbClr val="414141"/>
                </a:solidFill>
                <a:latin typeface="Raleway Medium"/>
                <a:ea typeface="Raleway Medium"/>
                <a:cs typeface="Raleway Medium"/>
                <a:sym typeface="Raleway Medium"/>
              </a:rPr>
              <a:t>Collaboration and Workspace management</a:t>
            </a:r>
            <a:endParaRPr sz="500">
              <a:solidFill>
                <a:srgbClr val="414141"/>
              </a:solidFill>
              <a:latin typeface="Raleway Medium"/>
              <a:ea typeface="Raleway Medium"/>
              <a:cs typeface="Raleway Medium"/>
              <a:sym typeface="Raleway Medium"/>
            </a:endParaRPr>
          </a:p>
          <a:p>
            <a:pPr indent="-165100" lvl="0" marL="165100" marR="0" rtl="0" algn="l">
              <a:lnSpc>
                <a:spcPct val="110000"/>
              </a:lnSpc>
              <a:spcBef>
                <a:spcPts val="600"/>
              </a:spcBef>
              <a:spcAft>
                <a:spcPts val="0"/>
              </a:spcAft>
              <a:buClr>
                <a:srgbClr val="414141"/>
              </a:buClr>
              <a:buSzPts val="1800"/>
              <a:buFont typeface="Raleway Medium"/>
              <a:buChar char="‣"/>
            </a:pPr>
            <a:r>
              <a:rPr i="0" lang="en" sz="1800" u="none" cap="none" strike="noStrike">
                <a:solidFill>
                  <a:srgbClr val="414141"/>
                </a:solidFill>
                <a:latin typeface="Raleway Medium"/>
                <a:ea typeface="Raleway Medium"/>
                <a:cs typeface="Raleway Medium"/>
                <a:sym typeface="Raleway Medium"/>
              </a:rPr>
              <a:t>Enterprise Premium features</a:t>
            </a:r>
            <a:endParaRPr sz="500">
              <a:solidFill>
                <a:srgbClr val="414141"/>
              </a:solidFill>
              <a:latin typeface="Raleway Medium"/>
              <a:ea typeface="Raleway Medium"/>
              <a:cs typeface="Raleway Medium"/>
              <a:sym typeface="Raleway Medium"/>
            </a:endParaRPr>
          </a:p>
          <a:p>
            <a:pPr indent="-165100" lvl="1" marL="444500" marR="0" rtl="0" algn="l">
              <a:lnSpc>
                <a:spcPct val="110000"/>
              </a:lnSpc>
              <a:spcBef>
                <a:spcPts val="600"/>
              </a:spcBef>
              <a:spcAft>
                <a:spcPts val="0"/>
              </a:spcAft>
              <a:buClr>
                <a:srgbClr val="414141"/>
              </a:buClr>
              <a:buSzPts val="1800"/>
              <a:buFont typeface="Raleway Medium"/>
              <a:buChar char="-"/>
            </a:pPr>
            <a:r>
              <a:rPr i="0" lang="en" sz="1800" u="none" cap="none" strike="noStrike">
                <a:solidFill>
                  <a:srgbClr val="414141"/>
                </a:solidFill>
                <a:latin typeface="Raleway Medium"/>
                <a:ea typeface="Raleway Medium"/>
                <a:cs typeface="Raleway Medium"/>
                <a:sym typeface="Raleway Medium"/>
              </a:rPr>
              <a:t>Policy as code management</a:t>
            </a:r>
            <a:endParaRPr sz="500">
              <a:solidFill>
                <a:srgbClr val="414141"/>
              </a:solidFill>
              <a:latin typeface="Raleway Medium"/>
              <a:ea typeface="Raleway Medium"/>
              <a:cs typeface="Raleway Medium"/>
              <a:sym typeface="Raleway Medium"/>
            </a:endParaRPr>
          </a:p>
          <a:p>
            <a:pPr indent="-165100" lvl="1" marL="444500" marR="0" rtl="0" algn="l">
              <a:lnSpc>
                <a:spcPct val="110000"/>
              </a:lnSpc>
              <a:spcBef>
                <a:spcPts val="600"/>
              </a:spcBef>
              <a:spcAft>
                <a:spcPts val="0"/>
              </a:spcAft>
              <a:buClr>
                <a:srgbClr val="414141"/>
              </a:buClr>
              <a:buSzPts val="1800"/>
              <a:buFont typeface="Raleway Medium"/>
              <a:buChar char="-"/>
            </a:pPr>
            <a:r>
              <a:rPr i="0" lang="en" sz="1800" u="none" cap="none" strike="noStrike">
                <a:solidFill>
                  <a:srgbClr val="414141"/>
                </a:solidFill>
                <a:latin typeface="Raleway Medium"/>
                <a:ea typeface="Raleway Medium"/>
                <a:cs typeface="Raleway Medium"/>
                <a:sym typeface="Raleway Medium"/>
              </a:rPr>
              <a:t>Infrastructure change and access management</a:t>
            </a:r>
            <a:endParaRPr sz="500">
              <a:solidFill>
                <a:srgbClr val="414141"/>
              </a:solidFill>
              <a:latin typeface="Raleway Medium"/>
              <a:ea typeface="Raleway Medium"/>
              <a:cs typeface="Raleway Medium"/>
              <a:sym typeface="Raleway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sp>
        <p:nvSpPr>
          <p:cNvPr id="1169" name="Shape 1169"/>
          <p:cNvSpPr/>
          <p:nvPr/>
        </p:nvSpPr>
        <p:spPr>
          <a:xfrm>
            <a:off x="4108760" y="3085281"/>
            <a:ext cx="1311770" cy="472384"/>
          </a:xfrm>
          <a:prstGeom prst="rect">
            <a:avLst/>
          </a:prstGeom>
          <a:solidFill>
            <a:srgbClr val="7549EA">
              <a:alpha val="8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Verdana"/>
              <a:buNone/>
            </a:pPr>
            <a:r>
              <a:rPr i="0" lang="en" sz="1100" u="none" cap="none" strike="noStrike">
                <a:solidFill>
                  <a:srgbClr val="FFFFFF"/>
                </a:solidFill>
                <a:latin typeface="Lato"/>
                <a:ea typeface="Lato"/>
                <a:cs typeface="Lato"/>
                <a:sym typeface="Lato"/>
              </a:rPr>
              <a:t>Collaboration</a:t>
            </a:r>
            <a:endParaRPr sz="500">
              <a:latin typeface="Lato"/>
              <a:ea typeface="Lato"/>
              <a:cs typeface="Lato"/>
              <a:sym typeface="Lato"/>
            </a:endParaRPr>
          </a:p>
        </p:txBody>
      </p:sp>
      <p:cxnSp>
        <p:nvCxnSpPr>
          <p:cNvPr id="1170" name="Shape 1170"/>
          <p:cNvCxnSpPr/>
          <p:nvPr/>
        </p:nvCxnSpPr>
        <p:spPr>
          <a:xfrm>
            <a:off x="4764644" y="4043943"/>
            <a:ext cx="0" cy="112281"/>
          </a:xfrm>
          <a:prstGeom prst="straightConnector1">
            <a:avLst/>
          </a:prstGeom>
          <a:noFill/>
          <a:ln cap="flat" cmpd="sng" w="25400">
            <a:solidFill>
              <a:srgbClr val="9D95EF"/>
            </a:solidFill>
            <a:prstDash val="dash"/>
            <a:miter lim="8000"/>
            <a:headEnd len="sm" w="sm" type="none"/>
            <a:tailEnd len="sm" w="sm" type="oval"/>
          </a:ln>
        </p:spPr>
      </p:cxnSp>
      <p:cxnSp>
        <p:nvCxnSpPr>
          <p:cNvPr id="1171" name="Shape 1171"/>
          <p:cNvCxnSpPr/>
          <p:nvPr/>
        </p:nvCxnSpPr>
        <p:spPr>
          <a:xfrm>
            <a:off x="2348336" y="4053930"/>
            <a:ext cx="0" cy="102294"/>
          </a:xfrm>
          <a:prstGeom prst="straightConnector1">
            <a:avLst/>
          </a:prstGeom>
          <a:noFill/>
          <a:ln cap="flat" cmpd="sng" w="25400">
            <a:solidFill>
              <a:srgbClr val="9D95EF"/>
            </a:solidFill>
            <a:prstDash val="dash"/>
            <a:miter lim="8000"/>
            <a:headEnd len="sm" w="sm" type="none"/>
            <a:tailEnd len="sm" w="sm" type="oval"/>
          </a:ln>
        </p:spPr>
      </p:cxnSp>
      <p:sp>
        <p:nvSpPr>
          <p:cNvPr id="1172" name="Shape 1172"/>
          <p:cNvSpPr/>
          <p:nvPr/>
        </p:nvSpPr>
        <p:spPr>
          <a:xfrm>
            <a:off x="1734694" y="3550582"/>
            <a:ext cx="1311770" cy="472384"/>
          </a:xfrm>
          <a:prstGeom prst="rect">
            <a:avLst/>
          </a:prstGeom>
          <a:solidFill>
            <a:srgbClr val="7549E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Verdana"/>
              <a:buNone/>
            </a:pPr>
            <a:r>
              <a:rPr i="0" lang="en" sz="1100" u="none" cap="none" strike="noStrike">
                <a:solidFill>
                  <a:srgbClr val="FFFFFF"/>
                </a:solidFill>
                <a:latin typeface="Lato"/>
                <a:ea typeface="Lato"/>
                <a:cs typeface="Lato"/>
                <a:sym typeface="Lato"/>
              </a:rPr>
              <a:t>Provisioning</a:t>
            </a:r>
            <a:endParaRPr sz="500">
              <a:latin typeface="Lato"/>
              <a:ea typeface="Lato"/>
              <a:cs typeface="Lato"/>
              <a:sym typeface="Lato"/>
            </a:endParaRPr>
          </a:p>
        </p:txBody>
      </p:sp>
      <p:sp>
        <p:nvSpPr>
          <p:cNvPr id="1173" name="Shape 1173"/>
          <p:cNvSpPr/>
          <p:nvPr/>
        </p:nvSpPr>
        <p:spPr>
          <a:xfrm>
            <a:off x="1730594" y="1412655"/>
            <a:ext cx="5921798" cy="2152858"/>
          </a:xfrm>
          <a:custGeom>
            <a:pathLst>
              <a:path extrusionOk="0" h="120000" w="120000">
                <a:moveTo>
                  <a:pt x="0" y="120000"/>
                </a:moveTo>
                <a:cubicBezTo>
                  <a:pt x="48138" y="119661"/>
                  <a:pt x="88138" y="79661"/>
                  <a:pt x="120000" y="0"/>
                </a:cubicBezTo>
              </a:path>
            </a:pathLst>
          </a:custGeom>
          <a:noFill/>
          <a:ln cap="flat" cmpd="sng" w="25400">
            <a:solidFill>
              <a:srgbClr val="000000"/>
            </a:solidFill>
            <a:prstDash val="solid"/>
            <a:miter lim="400000"/>
            <a:headEnd len="sm" w="sm" type="none"/>
            <a:tailEnd len="sm" w="sm" type="none"/>
          </a:ln>
        </p:spPr>
        <p:txBody>
          <a:bodyPr anchorCtr="0" anchor="t" bIns="17150" lIns="34275" spcFirstLastPara="1" rIns="34275" wrap="square" tIns="17150">
            <a:noAutofit/>
          </a:bodyPr>
          <a:lstStyle/>
          <a:p>
            <a:pPr indent="0" lvl="0" marL="0" marR="0" rtl="0" algn="l">
              <a:lnSpc>
                <a:spcPct val="80000"/>
              </a:lnSpc>
              <a:spcBef>
                <a:spcPts val="0"/>
              </a:spcBef>
              <a:spcAft>
                <a:spcPts val="0"/>
              </a:spcAft>
              <a:buClr>
                <a:srgbClr val="FFFFFF"/>
              </a:buClr>
              <a:buSzPts val="1800"/>
              <a:buFont typeface="Tahoma"/>
              <a:buNone/>
            </a:pPr>
            <a:r>
              <a:t/>
            </a:r>
            <a:endParaRPr b="1" i="0" sz="1800" u="none" cap="none" strike="noStrike">
              <a:solidFill>
                <a:srgbClr val="FFFFFF"/>
              </a:solidFill>
              <a:latin typeface="Tahoma"/>
              <a:ea typeface="Tahoma"/>
              <a:cs typeface="Tahoma"/>
              <a:sym typeface="Tahoma"/>
            </a:endParaRPr>
          </a:p>
        </p:txBody>
      </p:sp>
      <p:sp>
        <p:nvSpPr>
          <p:cNvPr id="1174" name="Shape 1174"/>
          <p:cNvSpPr txBox="1"/>
          <p:nvPr>
            <p:ph type="title"/>
          </p:nvPr>
        </p:nvSpPr>
        <p:spPr>
          <a:xfrm>
            <a:off x="544451" y="293840"/>
            <a:ext cx="8155049" cy="55615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500"/>
              <a:buFont typeface="Tahoma"/>
              <a:buNone/>
            </a:pPr>
            <a:r>
              <a:rPr i="0" lang="en" u="none" cap="none" strike="noStrike">
                <a:solidFill>
                  <a:srgbClr val="000000"/>
                </a:solidFill>
                <a:latin typeface="Titillium Web"/>
                <a:ea typeface="Titillium Web"/>
                <a:cs typeface="Titillium Web"/>
                <a:sym typeface="Titillium Web"/>
              </a:rPr>
              <a:t>Terraform Enterprise Pro</a:t>
            </a:r>
            <a:endParaRPr>
              <a:latin typeface="Titillium Web"/>
              <a:ea typeface="Titillium Web"/>
              <a:cs typeface="Titillium Web"/>
              <a:sym typeface="Titillium Web"/>
            </a:endParaRPr>
          </a:p>
        </p:txBody>
      </p:sp>
      <p:sp>
        <p:nvSpPr>
          <p:cNvPr id="1175" name="Shape 1175"/>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176" name="Shape 1176"/>
          <p:cNvSpPr txBox="1"/>
          <p:nvPr>
            <p:ph idx="2" type="body"/>
          </p:nvPr>
        </p:nvSpPr>
        <p:spPr>
          <a:xfrm>
            <a:off x="544451" y="769938"/>
            <a:ext cx="8155049" cy="420440"/>
          </a:xfrm>
          <a:prstGeom prst="rect">
            <a:avLst/>
          </a:prstGeom>
          <a:noFill/>
          <a:ln>
            <a:noFill/>
          </a:ln>
        </p:spPr>
        <p:txBody>
          <a:bodyPr anchorCtr="0" anchor="t" bIns="47625" lIns="47625" spcFirstLastPara="1" rIns="47625" wrap="square" tIns="47625">
            <a:noAutofit/>
          </a:bodyPr>
          <a:lstStyle/>
          <a:p>
            <a:pPr indent="0" lvl="0" marL="0" marR="0" rtl="0" algn="l">
              <a:lnSpc>
                <a:spcPct val="90000"/>
              </a:lnSpc>
              <a:spcBef>
                <a:spcPts val="0"/>
              </a:spcBef>
              <a:spcAft>
                <a:spcPts val="0"/>
              </a:spcAft>
              <a:buClr>
                <a:srgbClr val="44546A"/>
              </a:buClr>
              <a:buSzPts val="1600"/>
              <a:buFont typeface="Arial"/>
              <a:buNone/>
            </a:pPr>
            <a:r>
              <a:rPr b="1" i="0" lang="en" sz="1600" u="none" cap="none" strike="noStrike">
                <a:solidFill>
                  <a:srgbClr val="44546A"/>
                </a:solidFill>
                <a:latin typeface="Lato"/>
                <a:ea typeface="Lato"/>
                <a:cs typeface="Lato"/>
                <a:sym typeface="Lato"/>
              </a:rPr>
              <a:t>Collaboration features to scale Terraform from an individual to a team</a:t>
            </a:r>
            <a:endParaRPr sz="500">
              <a:latin typeface="Lato"/>
              <a:ea typeface="Lato"/>
              <a:cs typeface="Lato"/>
              <a:sym typeface="Lato"/>
            </a:endParaRPr>
          </a:p>
        </p:txBody>
      </p:sp>
      <p:cxnSp>
        <p:nvCxnSpPr>
          <p:cNvPr id="1177" name="Shape 1177"/>
          <p:cNvCxnSpPr/>
          <p:nvPr/>
        </p:nvCxnSpPr>
        <p:spPr>
          <a:xfrm flipH="1">
            <a:off x="1741838" y="1663489"/>
            <a:ext cx="0" cy="2357694"/>
          </a:xfrm>
          <a:prstGeom prst="straightConnector1">
            <a:avLst/>
          </a:prstGeom>
          <a:noFill/>
          <a:ln cap="sq" cmpd="sng" w="38100">
            <a:solidFill>
              <a:schemeClr val="accent1"/>
            </a:solidFill>
            <a:prstDash val="solid"/>
            <a:miter lim="8000"/>
            <a:headEnd len="sm" w="sm" type="none"/>
            <a:tailEnd len="sm" w="sm" type="none"/>
          </a:ln>
        </p:spPr>
      </p:cxnSp>
      <p:cxnSp>
        <p:nvCxnSpPr>
          <p:cNvPr id="1178" name="Shape 1178"/>
          <p:cNvCxnSpPr/>
          <p:nvPr/>
        </p:nvCxnSpPr>
        <p:spPr>
          <a:xfrm>
            <a:off x="1741838" y="4025810"/>
            <a:ext cx="5919023" cy="0"/>
          </a:xfrm>
          <a:prstGeom prst="straightConnector1">
            <a:avLst/>
          </a:prstGeom>
          <a:noFill/>
          <a:ln cap="sq" cmpd="sng" w="38100">
            <a:solidFill>
              <a:schemeClr val="accent1"/>
            </a:solidFill>
            <a:prstDash val="solid"/>
            <a:miter lim="8000"/>
            <a:headEnd len="sm" w="sm" type="none"/>
            <a:tailEnd len="sm" w="sm" type="none"/>
          </a:ln>
        </p:spPr>
      </p:cxnSp>
      <p:sp>
        <p:nvSpPr>
          <p:cNvPr id="1179" name="Shape 1179"/>
          <p:cNvSpPr txBox="1"/>
          <p:nvPr/>
        </p:nvSpPr>
        <p:spPr>
          <a:xfrm>
            <a:off x="1684958" y="4192651"/>
            <a:ext cx="1302152" cy="353378"/>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44546A"/>
              </a:buClr>
              <a:buSzPts val="800"/>
              <a:buFont typeface="Verdana"/>
              <a:buNone/>
            </a:pPr>
            <a:r>
              <a:rPr i="0" lang="en" sz="1000" u="none" cap="none" strike="noStrike">
                <a:solidFill>
                  <a:srgbClr val="44546A"/>
                </a:solidFill>
                <a:latin typeface="Lato"/>
                <a:ea typeface="Lato"/>
                <a:cs typeface="Lato"/>
                <a:sym typeface="Lato"/>
              </a:rPr>
              <a:t>Individuals use</a:t>
            </a:r>
            <a:endParaRPr sz="1000">
              <a:latin typeface="Lato"/>
              <a:ea typeface="Lato"/>
              <a:cs typeface="Lato"/>
              <a:sym typeface="Lato"/>
            </a:endParaRPr>
          </a:p>
          <a:p>
            <a:pPr indent="0" lvl="0" marL="0" marR="0" rtl="0" algn="ctr">
              <a:lnSpc>
                <a:spcPct val="100000"/>
              </a:lnSpc>
              <a:spcBef>
                <a:spcPts val="0"/>
              </a:spcBef>
              <a:spcAft>
                <a:spcPts val="0"/>
              </a:spcAft>
              <a:buClr>
                <a:srgbClr val="44546A"/>
              </a:buClr>
              <a:buSzPts val="1000"/>
              <a:buFont typeface="Verdana"/>
              <a:buNone/>
            </a:pPr>
            <a:r>
              <a:rPr b="1" i="0" lang="en" sz="1000" u="none" cap="none" strike="noStrike">
                <a:solidFill>
                  <a:srgbClr val="44546A"/>
                </a:solidFill>
                <a:latin typeface="Lato"/>
                <a:ea typeface="Lato"/>
                <a:cs typeface="Lato"/>
                <a:sym typeface="Lato"/>
              </a:rPr>
              <a:t>OSS</a:t>
            </a:r>
            <a:endParaRPr sz="1000">
              <a:latin typeface="Lato"/>
              <a:ea typeface="Lato"/>
              <a:cs typeface="Lato"/>
              <a:sym typeface="Lato"/>
            </a:endParaRPr>
          </a:p>
        </p:txBody>
      </p:sp>
      <p:sp>
        <p:nvSpPr>
          <p:cNvPr id="1180" name="Shape 1180"/>
          <p:cNvSpPr txBox="1"/>
          <p:nvPr/>
        </p:nvSpPr>
        <p:spPr>
          <a:xfrm>
            <a:off x="4283098" y="4192651"/>
            <a:ext cx="963273" cy="353378"/>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44546A"/>
              </a:buClr>
              <a:buSzPts val="800"/>
              <a:buFont typeface="Verdana"/>
              <a:buNone/>
            </a:pPr>
            <a:r>
              <a:rPr i="0" lang="en" sz="1000" u="none" cap="none" strike="noStrike">
                <a:solidFill>
                  <a:srgbClr val="44546A"/>
                </a:solidFill>
                <a:latin typeface="Lato"/>
                <a:ea typeface="Lato"/>
                <a:cs typeface="Lato"/>
                <a:sym typeface="Lato"/>
              </a:rPr>
              <a:t>Teams use</a:t>
            </a:r>
            <a:endParaRPr sz="1000">
              <a:latin typeface="Lato"/>
              <a:ea typeface="Lato"/>
              <a:cs typeface="Lato"/>
              <a:sym typeface="Lato"/>
            </a:endParaRPr>
          </a:p>
          <a:p>
            <a:pPr indent="0" lvl="0" marL="0" marR="0" rtl="0" algn="ctr">
              <a:lnSpc>
                <a:spcPct val="100000"/>
              </a:lnSpc>
              <a:spcBef>
                <a:spcPts val="0"/>
              </a:spcBef>
              <a:spcAft>
                <a:spcPts val="0"/>
              </a:spcAft>
              <a:buClr>
                <a:srgbClr val="44546A"/>
              </a:buClr>
              <a:buSzPts val="1000"/>
              <a:buFont typeface="Verdana"/>
              <a:buNone/>
            </a:pPr>
            <a:r>
              <a:rPr b="1" i="0" lang="en" sz="1000" u="none" cap="none" strike="noStrike">
                <a:solidFill>
                  <a:srgbClr val="44546A"/>
                </a:solidFill>
                <a:latin typeface="Lato"/>
                <a:ea typeface="Lato"/>
                <a:cs typeface="Lato"/>
                <a:sym typeface="Lato"/>
              </a:rPr>
              <a:t>Pro</a:t>
            </a:r>
            <a:endParaRPr sz="1000">
              <a:latin typeface="Lato"/>
              <a:ea typeface="Lato"/>
              <a:cs typeface="Lato"/>
              <a:sym typeface="Lato"/>
            </a:endParaRPr>
          </a:p>
        </p:txBody>
      </p:sp>
      <p:sp>
        <p:nvSpPr>
          <p:cNvPr id="1181" name="Shape 1181"/>
          <p:cNvSpPr txBox="1"/>
          <p:nvPr/>
        </p:nvSpPr>
        <p:spPr>
          <a:xfrm>
            <a:off x="6351228" y="4192651"/>
            <a:ext cx="1421262" cy="353378"/>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44546A"/>
              </a:buClr>
              <a:buSzPts val="800"/>
              <a:buFont typeface="Verdana"/>
              <a:buNone/>
            </a:pPr>
            <a:r>
              <a:rPr i="0" lang="en" sz="1000" u="none" cap="none" strike="noStrike">
                <a:solidFill>
                  <a:srgbClr val="44546A"/>
                </a:solidFill>
                <a:latin typeface="Lato"/>
                <a:ea typeface="Lato"/>
                <a:cs typeface="Lato"/>
                <a:sym typeface="Lato"/>
              </a:rPr>
              <a:t>Organizations use</a:t>
            </a:r>
            <a:endParaRPr sz="1000">
              <a:latin typeface="Lato"/>
              <a:ea typeface="Lato"/>
              <a:cs typeface="Lato"/>
              <a:sym typeface="Lato"/>
            </a:endParaRPr>
          </a:p>
          <a:p>
            <a:pPr indent="0" lvl="0" marL="0" marR="0" rtl="0" algn="ctr">
              <a:lnSpc>
                <a:spcPct val="100000"/>
              </a:lnSpc>
              <a:spcBef>
                <a:spcPts val="0"/>
              </a:spcBef>
              <a:spcAft>
                <a:spcPts val="0"/>
              </a:spcAft>
              <a:buClr>
                <a:srgbClr val="44546A"/>
              </a:buClr>
              <a:buSzPts val="1000"/>
              <a:buFont typeface="Verdana"/>
              <a:buNone/>
            </a:pPr>
            <a:r>
              <a:rPr b="1" i="0" lang="en" sz="1000" u="none" cap="none" strike="noStrike">
                <a:solidFill>
                  <a:srgbClr val="44546A"/>
                </a:solidFill>
                <a:latin typeface="Lato"/>
                <a:ea typeface="Lato"/>
                <a:cs typeface="Lato"/>
                <a:sym typeface="Lato"/>
              </a:rPr>
              <a:t>Premium</a:t>
            </a:r>
            <a:endParaRPr sz="1000">
              <a:latin typeface="Lato"/>
              <a:ea typeface="Lato"/>
              <a:cs typeface="Lato"/>
              <a:sym typeface="Lato"/>
            </a:endParaRPr>
          </a:p>
        </p:txBody>
      </p:sp>
      <p:sp>
        <p:nvSpPr>
          <p:cNvPr id="1182" name="Shape 1182"/>
          <p:cNvSpPr/>
          <p:nvPr/>
        </p:nvSpPr>
        <p:spPr>
          <a:xfrm>
            <a:off x="4720050" y="3041652"/>
            <a:ext cx="89189" cy="89189"/>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3200"/>
              <a:buFont typeface="Verdana"/>
              <a:buNone/>
            </a:pPr>
            <a:r>
              <a:t/>
            </a:r>
            <a:endParaRPr b="0" i="0" sz="3200" u="none" cap="none" strike="noStrike">
              <a:solidFill>
                <a:srgbClr val="FFFFFF"/>
              </a:solidFill>
              <a:latin typeface="Verdana"/>
              <a:ea typeface="Verdana"/>
              <a:cs typeface="Verdana"/>
              <a:sym typeface="Verdana"/>
            </a:endParaRPr>
          </a:p>
        </p:txBody>
      </p:sp>
      <p:sp>
        <p:nvSpPr>
          <p:cNvPr id="1183" name="Shape 1183"/>
          <p:cNvSpPr/>
          <p:nvPr/>
        </p:nvSpPr>
        <p:spPr>
          <a:xfrm>
            <a:off x="2298290" y="3502193"/>
            <a:ext cx="89189" cy="89189"/>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3200"/>
              <a:buFont typeface="Verdana"/>
              <a:buNone/>
            </a:pPr>
            <a:r>
              <a:t/>
            </a:r>
            <a:endParaRPr b="0" i="0" sz="3200" u="none" cap="none" strike="noStrike">
              <a:solidFill>
                <a:srgbClr val="FFFFFF"/>
              </a:solidFill>
              <a:latin typeface="Verdana"/>
              <a:ea typeface="Verdana"/>
              <a:cs typeface="Verdana"/>
              <a:sym typeface="Verdana"/>
            </a:endParaRPr>
          </a:p>
        </p:txBody>
      </p:sp>
      <p:sp>
        <p:nvSpPr>
          <p:cNvPr id="1184" name="Shape 1184"/>
          <p:cNvSpPr/>
          <p:nvPr/>
        </p:nvSpPr>
        <p:spPr>
          <a:xfrm>
            <a:off x="4108760" y="3558356"/>
            <a:ext cx="1311770" cy="472384"/>
          </a:xfrm>
          <a:prstGeom prst="rect">
            <a:avLst/>
          </a:prstGeom>
          <a:solidFill>
            <a:srgbClr val="7549E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Verdana"/>
              <a:buNone/>
            </a:pPr>
            <a:r>
              <a:rPr i="0" lang="en" sz="1100" u="none" cap="none" strike="noStrike">
                <a:solidFill>
                  <a:srgbClr val="FFFFFF"/>
                </a:solidFill>
                <a:latin typeface="Lato"/>
                <a:ea typeface="Lato"/>
                <a:cs typeface="Lato"/>
                <a:sym typeface="Lato"/>
              </a:rPr>
              <a:t>Provisioning</a:t>
            </a:r>
            <a:endParaRPr sz="500">
              <a:latin typeface="Lato"/>
              <a:ea typeface="Lato"/>
              <a:cs typeface="Lato"/>
              <a:sym typeface="Lato"/>
            </a:endParaRPr>
          </a:p>
        </p:txBody>
      </p:sp>
      <p:cxnSp>
        <p:nvCxnSpPr>
          <p:cNvPr id="1185" name="Shape 1185"/>
          <p:cNvCxnSpPr/>
          <p:nvPr/>
        </p:nvCxnSpPr>
        <p:spPr>
          <a:xfrm>
            <a:off x="7066271" y="4053930"/>
            <a:ext cx="0" cy="102294"/>
          </a:xfrm>
          <a:prstGeom prst="straightConnector1">
            <a:avLst/>
          </a:prstGeom>
          <a:noFill/>
          <a:ln cap="flat" cmpd="sng" w="25400">
            <a:solidFill>
              <a:srgbClr val="9D95EF"/>
            </a:solidFill>
            <a:prstDash val="dash"/>
            <a:miter lim="8000"/>
            <a:headEnd len="sm" w="sm" type="none"/>
            <a:tailEnd len="sm" w="sm" type="oval"/>
          </a:ln>
        </p:spPr>
      </p:cxnSp>
      <p:sp>
        <p:nvSpPr>
          <p:cNvPr id="1186" name="Shape 1186"/>
          <p:cNvSpPr/>
          <p:nvPr/>
        </p:nvSpPr>
        <p:spPr>
          <a:xfrm>
            <a:off x="7017265" y="1874689"/>
            <a:ext cx="89189" cy="89188"/>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3200"/>
              <a:buFont typeface="Verdana"/>
              <a:buNone/>
            </a:pPr>
            <a:r>
              <a:t/>
            </a:r>
            <a:endParaRPr b="0" i="0" sz="3200" u="none" cap="none" strike="noStrike">
              <a:solidFill>
                <a:srgbClr val="FFFFFF"/>
              </a:solidFill>
              <a:latin typeface="Verdana"/>
              <a:ea typeface="Verdana"/>
              <a:cs typeface="Verdana"/>
              <a:sym typeface="Verdana"/>
            </a:endParaRPr>
          </a:p>
        </p:txBody>
      </p:sp>
      <p:sp>
        <p:nvSpPr>
          <p:cNvPr id="1187" name="Shape 1187"/>
          <p:cNvSpPr txBox="1"/>
          <p:nvPr/>
        </p:nvSpPr>
        <p:spPr>
          <a:xfrm rot="-5400000">
            <a:off x="372625" y="2529527"/>
            <a:ext cx="2125500" cy="277200"/>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rgbClr val="535353"/>
              </a:buClr>
              <a:buSzPts val="1200"/>
              <a:buFont typeface="Tahoma"/>
              <a:buNone/>
            </a:pPr>
            <a:r>
              <a:rPr i="0" lang="en" sz="1200" u="none" cap="none" strike="noStrike">
                <a:solidFill>
                  <a:srgbClr val="535353"/>
                </a:solidFill>
                <a:latin typeface="Lato"/>
                <a:ea typeface="Lato"/>
                <a:cs typeface="Lato"/>
                <a:sym typeface="Lato"/>
              </a:rPr>
              <a:t>Organizational Complexity</a:t>
            </a:r>
            <a:endParaRPr sz="500">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Shape 1192"/>
          <p:cNvSpPr/>
          <p:nvPr/>
        </p:nvSpPr>
        <p:spPr>
          <a:xfrm>
            <a:off x="1260593" y="1295579"/>
            <a:ext cx="3266402" cy="3429856"/>
          </a:xfrm>
          <a:prstGeom prst="rect">
            <a:avLst/>
          </a:prstGeom>
          <a:gradFill>
            <a:gsLst>
              <a:gs pos="0">
                <a:srgbClr val="FFFFFF">
                  <a:alpha val="43921"/>
                </a:srgbClr>
              </a:gs>
              <a:gs pos="100000">
                <a:srgbClr val="EEEEEE">
                  <a:alpha val="43921"/>
                </a:srgbClr>
              </a:gs>
            </a:gsLst>
            <a:lin ang="1620000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193" name="Shape 1193"/>
          <p:cNvSpPr/>
          <p:nvPr/>
        </p:nvSpPr>
        <p:spPr>
          <a:xfrm>
            <a:off x="5052129" y="1295579"/>
            <a:ext cx="3266402" cy="3429856"/>
          </a:xfrm>
          <a:prstGeom prst="rect">
            <a:avLst/>
          </a:prstGeom>
          <a:gradFill>
            <a:gsLst>
              <a:gs pos="0">
                <a:srgbClr val="FFFFFF">
                  <a:alpha val="43921"/>
                </a:srgbClr>
              </a:gs>
              <a:gs pos="100000">
                <a:srgbClr val="EEEEEE">
                  <a:alpha val="43921"/>
                </a:srgbClr>
              </a:gs>
            </a:gsLst>
            <a:lin ang="1620000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cxnSp>
        <p:nvCxnSpPr>
          <p:cNvPr id="1194" name="Shape 1194"/>
          <p:cNvCxnSpPr/>
          <p:nvPr/>
        </p:nvCxnSpPr>
        <p:spPr>
          <a:xfrm>
            <a:off x="1192109" y="1601713"/>
            <a:ext cx="3403368" cy="0"/>
          </a:xfrm>
          <a:prstGeom prst="straightConnector1">
            <a:avLst/>
          </a:prstGeom>
          <a:noFill/>
          <a:ln cap="flat" cmpd="sng" w="63500">
            <a:solidFill>
              <a:srgbClr val="FFFFFF"/>
            </a:solidFill>
            <a:prstDash val="solid"/>
            <a:miter lim="8000"/>
            <a:headEnd len="sm" w="sm" type="none"/>
            <a:tailEnd len="sm" w="sm" type="none"/>
          </a:ln>
        </p:spPr>
      </p:cxnSp>
      <p:sp>
        <p:nvSpPr>
          <p:cNvPr id="1195" name="Shape 1195"/>
          <p:cNvSpPr txBox="1"/>
          <p:nvPr/>
        </p:nvSpPr>
        <p:spPr>
          <a:xfrm>
            <a:off x="5052129" y="1318884"/>
            <a:ext cx="3266402" cy="249238"/>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44546A"/>
              </a:buClr>
              <a:buSzPts val="1000"/>
              <a:buFont typeface="Verdana"/>
              <a:buNone/>
            </a:pPr>
            <a:r>
              <a:rPr b="1" i="0" lang="en" sz="1000" u="none" cap="none" strike="noStrike">
                <a:solidFill>
                  <a:srgbClr val="44546A"/>
                </a:solidFill>
                <a:latin typeface="Verdana"/>
                <a:ea typeface="Verdana"/>
                <a:cs typeface="Verdana"/>
                <a:sym typeface="Verdana"/>
              </a:rPr>
              <a:t> </a:t>
            </a:r>
            <a:endParaRPr sz="500"/>
          </a:p>
        </p:txBody>
      </p:sp>
      <p:sp>
        <p:nvSpPr>
          <p:cNvPr id="1196" name="Shape 1196"/>
          <p:cNvSpPr txBox="1"/>
          <p:nvPr/>
        </p:nvSpPr>
        <p:spPr>
          <a:xfrm>
            <a:off x="1270067" y="1318884"/>
            <a:ext cx="3247453" cy="249238"/>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44546A"/>
              </a:buClr>
              <a:buSzPts val="1000"/>
              <a:buFont typeface="Verdana"/>
              <a:buNone/>
            </a:pPr>
            <a:r>
              <a:rPr b="1" i="0" lang="en" sz="1000" u="none" cap="none" strike="noStrike">
                <a:solidFill>
                  <a:srgbClr val="44546A"/>
                </a:solidFill>
                <a:latin typeface="Lato"/>
                <a:ea typeface="Lato"/>
                <a:cs typeface="Lato"/>
                <a:sym typeface="Lato"/>
              </a:rPr>
              <a:t>TERRAFORM CORE</a:t>
            </a:r>
            <a:endParaRPr sz="500">
              <a:latin typeface="Lato"/>
              <a:ea typeface="Lato"/>
              <a:cs typeface="Lato"/>
              <a:sym typeface="Lato"/>
            </a:endParaRPr>
          </a:p>
        </p:txBody>
      </p:sp>
      <p:cxnSp>
        <p:nvCxnSpPr>
          <p:cNvPr id="1197" name="Shape 1197"/>
          <p:cNvCxnSpPr/>
          <p:nvPr/>
        </p:nvCxnSpPr>
        <p:spPr>
          <a:xfrm>
            <a:off x="4983646" y="1601713"/>
            <a:ext cx="3403368" cy="0"/>
          </a:xfrm>
          <a:prstGeom prst="straightConnector1">
            <a:avLst/>
          </a:prstGeom>
          <a:noFill/>
          <a:ln cap="flat" cmpd="sng" w="63500">
            <a:solidFill>
              <a:srgbClr val="FFFFFF"/>
            </a:solidFill>
            <a:prstDash val="solid"/>
            <a:miter lim="8000"/>
            <a:headEnd len="sm" w="sm" type="none"/>
            <a:tailEnd len="sm" w="sm" type="none"/>
          </a:ln>
        </p:spPr>
      </p:cxnSp>
      <p:sp>
        <p:nvSpPr>
          <p:cNvPr id="1198" name="Shape 1198"/>
          <p:cNvSpPr txBox="1"/>
          <p:nvPr>
            <p:ph idx="12" type="sldNum"/>
          </p:nvPr>
        </p:nvSpPr>
        <p:spPr>
          <a:xfrm>
            <a:off x="8796337"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199" name="Shape 1199"/>
          <p:cNvSpPr/>
          <p:nvPr/>
        </p:nvSpPr>
        <p:spPr>
          <a:xfrm>
            <a:off x="3845657" y="3439001"/>
            <a:ext cx="1886862" cy="1093485"/>
          </a:xfrm>
          <a:custGeom>
            <a:pathLst>
              <a:path extrusionOk="0" h="120000" w="120000">
                <a:moveTo>
                  <a:pt x="120000" y="60088"/>
                </a:moveTo>
                <a:lnTo>
                  <a:pt x="59900" y="120000"/>
                </a:lnTo>
                <a:lnTo>
                  <a:pt x="0" y="60261"/>
                </a:lnTo>
                <a:lnTo>
                  <a:pt x="59900" y="0"/>
                </a:lnTo>
                <a:lnTo>
                  <a:pt x="120000" y="60088"/>
                </a:lnTo>
                <a:close/>
              </a:path>
            </a:pathLst>
          </a:custGeom>
          <a:solidFill>
            <a:schemeClr val="accent4">
              <a:alpha val="13725"/>
            </a:schemeClr>
          </a:solidFill>
          <a:ln cap="flat" cmpd="sng" w="63500">
            <a:solidFill>
              <a:schemeClr val="accent4">
                <a:alpha val="55686"/>
              </a:schemeClr>
            </a:solidFill>
            <a:prstDash val="solid"/>
            <a:miter lim="8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1200" name="Shape 1200"/>
          <p:cNvGrpSpPr/>
          <p:nvPr/>
        </p:nvGrpSpPr>
        <p:grpSpPr>
          <a:xfrm>
            <a:off x="4674513" y="3855102"/>
            <a:ext cx="229209" cy="261263"/>
            <a:chOff x="-1" y="-1"/>
            <a:chExt cx="611223" cy="696700"/>
          </a:xfrm>
        </p:grpSpPr>
        <p:sp>
          <p:nvSpPr>
            <p:cNvPr id="1201" name="Shape 1201"/>
            <p:cNvSpPr/>
            <p:nvPr/>
          </p:nvSpPr>
          <p:spPr>
            <a:xfrm>
              <a:off x="211052" y="123302"/>
              <a:ext cx="189117" cy="329061"/>
            </a:xfrm>
            <a:custGeom>
              <a:pathLst>
                <a:path extrusionOk="0" h="120000" w="120000">
                  <a:moveTo>
                    <a:pt x="0" y="0"/>
                  </a:moveTo>
                  <a:lnTo>
                    <a:pt x="120000" y="40000"/>
                  </a:lnTo>
                  <a:lnTo>
                    <a:pt x="120000" y="120000"/>
                  </a:lnTo>
                  <a:lnTo>
                    <a:pt x="0" y="80000"/>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202" name="Shape 1202"/>
            <p:cNvSpPr/>
            <p:nvPr/>
          </p:nvSpPr>
          <p:spPr>
            <a:xfrm>
              <a:off x="420592" y="123302"/>
              <a:ext cx="190630" cy="329061"/>
            </a:xfrm>
            <a:custGeom>
              <a:pathLst>
                <a:path extrusionOk="0" h="120000" w="120000">
                  <a:moveTo>
                    <a:pt x="0" y="40000"/>
                  </a:moveTo>
                  <a:lnTo>
                    <a:pt x="0" y="120000"/>
                  </a:lnTo>
                  <a:lnTo>
                    <a:pt x="120000" y="80000"/>
                  </a:lnTo>
                  <a:lnTo>
                    <a:pt x="120000" y="0"/>
                  </a:lnTo>
                  <a:lnTo>
                    <a:pt x="0" y="40000"/>
                  </a:lnTo>
                  <a:close/>
                </a:path>
              </a:pathLst>
            </a:custGeom>
            <a:solidFill>
              <a:srgbClr val="4040B2"/>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203" name="Shape 1203"/>
            <p:cNvSpPr/>
            <p:nvPr/>
          </p:nvSpPr>
          <p:spPr>
            <a:xfrm>
              <a:off x="-1" y="-1"/>
              <a:ext cx="189874" cy="330574"/>
            </a:xfrm>
            <a:custGeom>
              <a:pathLst>
                <a:path extrusionOk="0" h="120000" w="120000">
                  <a:moveTo>
                    <a:pt x="0" y="0"/>
                  </a:moveTo>
                  <a:lnTo>
                    <a:pt x="0" y="79911"/>
                  </a:lnTo>
                  <a:lnTo>
                    <a:pt x="120000" y="120000"/>
                  </a:lnTo>
                  <a:lnTo>
                    <a:pt x="120000" y="40088"/>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204" name="Shape 1204"/>
            <p:cNvSpPr/>
            <p:nvPr/>
          </p:nvSpPr>
          <p:spPr>
            <a:xfrm>
              <a:off x="211052" y="366882"/>
              <a:ext cx="189117" cy="329817"/>
            </a:xfrm>
            <a:custGeom>
              <a:pathLst>
                <a:path extrusionOk="0" h="120000" w="120000">
                  <a:moveTo>
                    <a:pt x="0" y="80094"/>
                  </a:moveTo>
                  <a:lnTo>
                    <a:pt x="120000" y="120000"/>
                  </a:lnTo>
                  <a:lnTo>
                    <a:pt x="120000" y="40183"/>
                  </a:lnTo>
                  <a:lnTo>
                    <a:pt x="0" y="0"/>
                  </a:lnTo>
                  <a:lnTo>
                    <a:pt x="0" y="80094"/>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sp>
        <p:nvSpPr>
          <p:cNvPr id="1205" name="Shape 1205"/>
          <p:cNvSpPr/>
          <p:nvPr/>
        </p:nvSpPr>
        <p:spPr>
          <a:xfrm>
            <a:off x="328985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Core</a:t>
            </a:r>
            <a:endParaRPr sz="500">
              <a:latin typeface="Lato"/>
              <a:ea typeface="Lato"/>
              <a:cs typeface="Lato"/>
              <a:sym typeface="Lato"/>
            </a:endParaRPr>
          </a:p>
        </p:txBody>
      </p:sp>
      <p:cxnSp>
        <p:nvCxnSpPr>
          <p:cNvPr id="1206" name="Shape 1206"/>
          <p:cNvCxnSpPr/>
          <p:nvPr/>
        </p:nvCxnSpPr>
        <p:spPr>
          <a:xfrm>
            <a:off x="1044725" y="1601713"/>
            <a:ext cx="3403368" cy="0"/>
          </a:xfrm>
          <a:prstGeom prst="straightConnector1">
            <a:avLst/>
          </a:prstGeom>
          <a:noFill/>
          <a:ln cap="flat" cmpd="sng" w="63500">
            <a:solidFill>
              <a:srgbClr val="FFFFFF"/>
            </a:solidFill>
            <a:prstDash val="solid"/>
            <a:miter lim="8000"/>
            <a:headEnd len="sm" w="sm" type="none"/>
            <a:tailEnd len="sm" w="sm" type="none"/>
          </a:ln>
        </p:spPr>
      </p:cxnSp>
      <p:sp>
        <p:nvSpPr>
          <p:cNvPr id="1207" name="Shape 1207"/>
          <p:cNvSpPr txBox="1"/>
          <p:nvPr>
            <p:ph type="title"/>
          </p:nvPr>
        </p:nvSpPr>
        <p:spPr>
          <a:xfrm>
            <a:off x="587023" y="328463"/>
            <a:ext cx="8155048" cy="496311"/>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600"/>
              <a:buFont typeface="Verdana"/>
              <a:buNone/>
            </a:pPr>
            <a:r>
              <a:rPr i="0" lang="en" sz="2600" u="none" cap="none" strike="noStrike">
                <a:solidFill>
                  <a:srgbClr val="000000"/>
                </a:solidFill>
                <a:latin typeface="Titillium Web"/>
                <a:ea typeface="Titillium Web"/>
                <a:cs typeface="Titillium Web"/>
                <a:sym typeface="Titillium Web"/>
              </a:rPr>
              <a:t>Workspace Management</a:t>
            </a:r>
            <a:endParaRPr sz="500">
              <a:latin typeface="Titillium Web"/>
              <a:ea typeface="Titillium Web"/>
              <a:cs typeface="Titillium Web"/>
              <a:sym typeface="Titillium Web"/>
            </a:endParaRPr>
          </a:p>
        </p:txBody>
      </p:sp>
      <p:sp>
        <p:nvSpPr>
          <p:cNvPr id="1208" name="Shape 1208"/>
          <p:cNvSpPr/>
          <p:nvPr/>
        </p:nvSpPr>
        <p:spPr>
          <a:xfrm>
            <a:off x="532922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Provider</a:t>
            </a:r>
            <a:endParaRPr sz="500">
              <a:latin typeface="Lato"/>
              <a:ea typeface="Lato"/>
              <a:cs typeface="Lato"/>
              <a:sym typeface="Lato"/>
            </a:endParaRPr>
          </a:p>
        </p:txBody>
      </p:sp>
      <p:sp>
        <p:nvSpPr>
          <p:cNvPr id="1209" name="Shape 1209"/>
          <p:cNvSpPr txBox="1"/>
          <p:nvPr/>
        </p:nvSpPr>
        <p:spPr>
          <a:xfrm>
            <a:off x="589096" y="765298"/>
            <a:ext cx="7998265" cy="334328"/>
          </a:xfrm>
          <a:prstGeom prst="rect">
            <a:avLst/>
          </a:prstGeom>
          <a:noFill/>
          <a:ln>
            <a:noFill/>
          </a:ln>
        </p:spPr>
        <p:txBody>
          <a:bodyPr anchorCtr="0" anchor="b" bIns="45725" lIns="45725" spcFirstLastPara="1" rIns="45725" wrap="square" tIns="45725">
            <a:noAutofit/>
          </a:bodyPr>
          <a:lstStyle/>
          <a:p>
            <a:pPr indent="-38100" lvl="0" marL="38100" marR="0" rtl="0" algn="l">
              <a:lnSpc>
                <a:spcPct val="90000"/>
              </a:lnSpc>
              <a:spcBef>
                <a:spcPts val="0"/>
              </a:spcBef>
              <a:spcAft>
                <a:spcPts val="0"/>
              </a:spcAft>
              <a:buClr>
                <a:srgbClr val="44546A"/>
              </a:buClr>
              <a:buSzPts val="1600"/>
              <a:buFont typeface="Verdana"/>
              <a:buNone/>
            </a:pPr>
            <a:r>
              <a:rPr i="0" lang="en" sz="1600" u="none" cap="none" strike="noStrike">
                <a:solidFill>
                  <a:srgbClr val="44546A"/>
                </a:solidFill>
                <a:latin typeface="Lato"/>
                <a:ea typeface="Lato"/>
                <a:cs typeface="Lato"/>
                <a:sym typeface="Lato"/>
              </a:rPr>
              <a:t>Enable a team of operators to safely create, change and update infrastructure. </a:t>
            </a:r>
            <a:endParaRPr sz="500">
              <a:latin typeface="Lato"/>
              <a:ea typeface="Lato"/>
              <a:cs typeface="Lato"/>
              <a:sym typeface="Lato"/>
            </a:endParaRPr>
          </a:p>
        </p:txBody>
      </p:sp>
      <p:sp>
        <p:nvSpPr>
          <p:cNvPr id="1210" name="Shape 1210"/>
          <p:cNvSpPr txBox="1"/>
          <p:nvPr/>
        </p:nvSpPr>
        <p:spPr>
          <a:xfrm>
            <a:off x="1391568" y="1664609"/>
            <a:ext cx="3004452" cy="1564958"/>
          </a:xfrm>
          <a:prstGeom prst="rect">
            <a:avLst/>
          </a:prstGeom>
          <a:noFill/>
          <a:ln>
            <a:noFill/>
          </a:ln>
        </p:spPr>
        <p:txBody>
          <a:bodyPr anchorCtr="0" anchor="b" bIns="45725" lIns="45725" spcFirstLastPara="1" rIns="45725" wrap="square" tIns="45725">
            <a:noAutofit/>
          </a:bodyPr>
          <a:lstStyle/>
          <a:p>
            <a:pPr indent="-177800" lvl="0" marL="177800" marR="0" rtl="0" algn="l">
              <a:lnSpc>
                <a:spcPct val="90000"/>
              </a:lnSpc>
              <a:spcBef>
                <a:spcPts val="0"/>
              </a:spcBef>
              <a:spcAft>
                <a:spcPts val="0"/>
              </a:spcAft>
              <a:buClr>
                <a:srgbClr val="414141"/>
              </a:buClr>
              <a:buSzPts val="1200"/>
              <a:buFont typeface="Lato"/>
              <a:buChar char="‣"/>
            </a:pPr>
            <a:r>
              <a:rPr i="0" lang="en" sz="1200" u="none" cap="none" strike="noStrike">
                <a:solidFill>
                  <a:srgbClr val="414141"/>
                </a:solidFill>
                <a:latin typeface="Lato"/>
                <a:ea typeface="Lato"/>
                <a:cs typeface="Lato"/>
                <a:sym typeface="Lato"/>
              </a:rPr>
              <a:t>A unit of organizations for larger scale infrastructures </a:t>
            </a:r>
            <a:endParaRPr sz="500">
              <a:solidFill>
                <a:srgbClr val="414141"/>
              </a:solidFill>
              <a:latin typeface="Lato"/>
              <a:ea typeface="Lato"/>
              <a:cs typeface="Lato"/>
              <a:sym typeface="Lato"/>
            </a:endParaRPr>
          </a:p>
          <a:p>
            <a:pPr indent="-177800" lvl="0" marL="177800" marR="0" rtl="0" algn="l">
              <a:lnSpc>
                <a:spcPct val="90000"/>
              </a:lnSpc>
              <a:spcBef>
                <a:spcPts val="600"/>
              </a:spcBef>
              <a:spcAft>
                <a:spcPts val="0"/>
              </a:spcAft>
              <a:buClr>
                <a:srgbClr val="414141"/>
              </a:buClr>
              <a:buSzPts val="1200"/>
              <a:buFont typeface="Lato"/>
              <a:buChar char="‣"/>
            </a:pPr>
            <a:r>
              <a:rPr i="0" lang="en" sz="1200" u="none" cap="none" strike="noStrike">
                <a:solidFill>
                  <a:srgbClr val="414141"/>
                </a:solidFill>
                <a:latin typeface="Lato"/>
                <a:ea typeface="Lato"/>
                <a:cs typeface="Lato"/>
                <a:sym typeface="Lato"/>
              </a:rPr>
              <a:t>Workspaces can be organized into infrastructure type or phase of development</a:t>
            </a:r>
            <a:endParaRPr sz="500">
              <a:solidFill>
                <a:srgbClr val="414141"/>
              </a:solidFill>
              <a:latin typeface="Lato"/>
              <a:ea typeface="Lato"/>
              <a:cs typeface="Lato"/>
              <a:sym typeface="Lato"/>
            </a:endParaRPr>
          </a:p>
          <a:p>
            <a:pPr indent="-177800" lvl="0" marL="177800" marR="0" rtl="0" algn="l">
              <a:lnSpc>
                <a:spcPct val="90000"/>
              </a:lnSpc>
              <a:spcBef>
                <a:spcPts val="600"/>
              </a:spcBef>
              <a:spcAft>
                <a:spcPts val="0"/>
              </a:spcAft>
              <a:buClr>
                <a:srgbClr val="414141"/>
              </a:buClr>
              <a:buSzPts val="1200"/>
              <a:buFont typeface="Lato"/>
              <a:buChar char="‣"/>
            </a:pPr>
            <a:r>
              <a:rPr i="0" lang="en" sz="1200" u="none" cap="none" strike="noStrike">
                <a:solidFill>
                  <a:srgbClr val="414141"/>
                </a:solidFill>
                <a:latin typeface="Lato"/>
                <a:ea typeface="Lato"/>
                <a:cs typeface="Lato"/>
                <a:sym typeface="Lato"/>
              </a:rPr>
              <a:t>Allows operators focused on networking to codify the network resources separate from compute</a:t>
            </a:r>
            <a:endParaRPr sz="500">
              <a:solidFill>
                <a:srgbClr val="414141"/>
              </a:solidFill>
              <a:latin typeface="Lato"/>
              <a:ea typeface="Lato"/>
              <a:cs typeface="Lato"/>
              <a:sym typeface="Lato"/>
            </a:endParaRPr>
          </a:p>
        </p:txBody>
      </p:sp>
      <p:grpSp>
        <p:nvGrpSpPr>
          <p:cNvPr id="1211" name="Shape 1211"/>
          <p:cNvGrpSpPr/>
          <p:nvPr/>
        </p:nvGrpSpPr>
        <p:grpSpPr>
          <a:xfrm>
            <a:off x="1325815" y="3799326"/>
            <a:ext cx="1926200" cy="382386"/>
            <a:chOff x="0" y="0"/>
            <a:chExt cx="5136532" cy="1019695"/>
          </a:xfrm>
        </p:grpSpPr>
        <p:pic>
          <p:nvPicPr>
            <p:cNvPr descr="Image" id="1212" name="Shape 1212"/>
            <p:cNvPicPr preferRelativeResize="0"/>
            <p:nvPr/>
          </p:nvPicPr>
          <p:blipFill rotWithShape="1">
            <a:blip r:embed="rId3">
              <a:alphaModFix amt="34000"/>
            </a:blip>
            <a:srcRect b="0" l="0" r="0" t="0"/>
            <a:stretch/>
          </p:blipFill>
          <p:spPr>
            <a:xfrm>
              <a:off x="2482876" y="0"/>
              <a:ext cx="1019695" cy="1019695"/>
            </a:xfrm>
            <a:prstGeom prst="rect">
              <a:avLst/>
            </a:prstGeom>
            <a:noFill/>
            <a:ln>
              <a:noFill/>
            </a:ln>
          </p:spPr>
        </p:pic>
        <p:cxnSp>
          <p:nvCxnSpPr>
            <p:cNvPr id="1213" name="Shape 1213"/>
            <p:cNvCxnSpPr/>
            <p:nvPr/>
          </p:nvCxnSpPr>
          <p:spPr>
            <a:xfrm>
              <a:off x="3629333" y="509785"/>
              <a:ext cx="1507199" cy="1"/>
            </a:xfrm>
            <a:prstGeom prst="straightConnector1">
              <a:avLst/>
            </a:prstGeom>
            <a:noFill/>
            <a:ln cap="flat" cmpd="sng" w="25400">
              <a:solidFill>
                <a:srgbClr val="000000">
                  <a:alpha val="33725"/>
                </a:srgbClr>
              </a:solidFill>
              <a:prstDash val="solid"/>
              <a:miter lim="400000"/>
              <a:headEnd len="sm" w="sm" type="none"/>
              <a:tailEnd len="med" w="med" type="triangle"/>
            </a:ln>
          </p:spPr>
        </p:cxnSp>
        <p:grpSp>
          <p:nvGrpSpPr>
            <p:cNvPr id="1214" name="Shape 1214"/>
            <p:cNvGrpSpPr/>
            <p:nvPr/>
          </p:nvGrpSpPr>
          <p:grpSpPr>
            <a:xfrm>
              <a:off x="0" y="115837"/>
              <a:ext cx="681098" cy="787899"/>
              <a:chOff x="0" y="0"/>
              <a:chExt cx="681097" cy="787898"/>
            </a:xfrm>
          </p:grpSpPr>
          <p:sp>
            <p:nvSpPr>
              <p:cNvPr id="1215" name="Shape 1215"/>
              <p:cNvSpPr/>
              <p:nvPr/>
            </p:nvSpPr>
            <p:spPr>
              <a:xfrm>
                <a:off x="149253" y="0"/>
                <a:ext cx="387917" cy="387417"/>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000000">
                    <a:alpha val="33725"/>
                  </a:srgbClr>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16" name="Shape 1216"/>
              <p:cNvSpPr/>
              <p:nvPr/>
            </p:nvSpPr>
            <p:spPr>
              <a:xfrm>
                <a:off x="0" y="399270"/>
                <a:ext cx="681097" cy="387413"/>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000000">
                    <a:alpha val="33725"/>
                  </a:srgbClr>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1217" name="Shape 1217"/>
              <p:cNvCxnSpPr/>
              <p:nvPr/>
            </p:nvCxnSpPr>
            <p:spPr>
              <a:xfrm flipH="1" rot="10800000">
                <a:off x="149253" y="633510"/>
                <a:ext cx="5330" cy="154388"/>
              </a:xfrm>
              <a:prstGeom prst="straightConnector1">
                <a:avLst/>
              </a:prstGeom>
              <a:noFill/>
              <a:ln cap="flat" cmpd="sng" w="25400">
                <a:solidFill>
                  <a:srgbClr val="000000">
                    <a:alpha val="33725"/>
                  </a:srgbClr>
                </a:solidFill>
                <a:prstDash val="solid"/>
                <a:miter lim="800000"/>
                <a:headEnd len="sm" w="sm" type="none"/>
                <a:tailEnd len="sm" w="sm" type="none"/>
              </a:ln>
            </p:spPr>
          </p:cxnSp>
          <p:cxnSp>
            <p:nvCxnSpPr>
              <p:cNvPr id="1218" name="Shape 1218"/>
              <p:cNvCxnSpPr/>
              <p:nvPr/>
            </p:nvCxnSpPr>
            <p:spPr>
              <a:xfrm flipH="1" rot="10800000">
                <a:off x="538377" y="633510"/>
                <a:ext cx="5333" cy="154388"/>
              </a:xfrm>
              <a:prstGeom prst="straightConnector1">
                <a:avLst/>
              </a:prstGeom>
              <a:noFill/>
              <a:ln cap="flat" cmpd="sng" w="25400">
                <a:solidFill>
                  <a:srgbClr val="000000">
                    <a:alpha val="33725"/>
                  </a:srgbClr>
                </a:solidFill>
                <a:prstDash val="solid"/>
                <a:miter lim="800000"/>
                <a:headEnd len="sm" w="sm" type="none"/>
                <a:tailEnd len="sm" w="sm" type="none"/>
              </a:ln>
            </p:spPr>
          </p:cxnSp>
        </p:grpSp>
        <p:cxnSp>
          <p:nvCxnSpPr>
            <p:cNvPr id="1219" name="Shape 1219"/>
            <p:cNvCxnSpPr/>
            <p:nvPr/>
          </p:nvCxnSpPr>
          <p:spPr>
            <a:xfrm>
              <a:off x="828387" y="509785"/>
              <a:ext cx="1507199" cy="1"/>
            </a:xfrm>
            <a:prstGeom prst="straightConnector1">
              <a:avLst/>
            </a:prstGeom>
            <a:noFill/>
            <a:ln cap="flat" cmpd="sng" w="25400">
              <a:solidFill>
                <a:srgbClr val="000000">
                  <a:alpha val="33725"/>
                </a:srgbClr>
              </a:solidFill>
              <a:prstDash val="solid"/>
              <a:miter lim="400000"/>
              <a:headEnd len="sm" w="sm" type="none"/>
              <a:tailEnd len="med" w="med" type="triangle"/>
            </a:ln>
          </p:spPr>
        </p:cxnSp>
      </p:grpSp>
      <p:sp>
        <p:nvSpPr>
          <p:cNvPr id="1220" name="Shape 1220"/>
          <p:cNvSpPr txBox="1"/>
          <p:nvPr/>
        </p:nvSpPr>
        <p:spPr>
          <a:xfrm>
            <a:off x="515014" y="3526838"/>
            <a:ext cx="1241521" cy="350203"/>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rgbClr val="44546A"/>
              </a:buClr>
              <a:buSzPts val="900"/>
              <a:buFont typeface="Tahoma"/>
              <a:buNone/>
            </a:pPr>
            <a:r>
              <a:rPr b="1" i="0" lang="en" sz="900" u="none" cap="none" strike="noStrike">
                <a:solidFill>
                  <a:srgbClr val="44546A"/>
                </a:solidFill>
                <a:latin typeface="Lato"/>
                <a:ea typeface="Lato"/>
                <a:cs typeface="Lato"/>
                <a:sym typeface="Lato"/>
              </a:rPr>
              <a:t>INFRASTRUCTURE ARCHITECT</a:t>
            </a:r>
            <a:endParaRPr sz="500">
              <a:latin typeface="Lato"/>
              <a:ea typeface="Lato"/>
              <a:cs typeface="Lato"/>
              <a:sym typeface="Lato"/>
            </a:endParaRPr>
          </a:p>
        </p:txBody>
      </p:sp>
      <p:sp>
        <p:nvSpPr>
          <p:cNvPr id="1221" name="Shape 1221"/>
          <p:cNvSpPr/>
          <p:nvPr/>
        </p:nvSpPr>
        <p:spPr>
          <a:xfrm>
            <a:off x="555854" y="3874716"/>
            <a:ext cx="683370" cy="28575"/>
          </a:xfrm>
          <a:prstGeom prst="rect">
            <a:avLst/>
          </a:prstGeom>
          <a:solidFill>
            <a:schemeClr val="accent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1222" name="Shape 1222"/>
          <p:cNvSpPr/>
          <p:nvPr/>
        </p:nvSpPr>
        <p:spPr>
          <a:xfrm>
            <a:off x="2753366" y="4400970"/>
            <a:ext cx="280855" cy="257001"/>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223" name="Shape 1223"/>
          <p:cNvSpPr/>
          <p:nvPr/>
        </p:nvSpPr>
        <p:spPr>
          <a:xfrm>
            <a:off x="2312398" y="4400970"/>
            <a:ext cx="280855" cy="257001"/>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224" name="Shape 1224"/>
          <p:cNvSpPr/>
          <p:nvPr/>
        </p:nvSpPr>
        <p:spPr>
          <a:xfrm>
            <a:off x="1861399" y="4400970"/>
            <a:ext cx="280856" cy="257001"/>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pic>
        <p:nvPicPr>
          <p:cNvPr descr="Image" id="1225" name="Shape 1225"/>
          <p:cNvPicPr preferRelativeResize="0"/>
          <p:nvPr/>
        </p:nvPicPr>
        <p:blipFill rotWithShape="1">
          <a:blip r:embed="rId3">
            <a:alphaModFix amt="34000"/>
          </a:blip>
          <a:srcRect b="0" l="0" r="0" t="0"/>
          <a:stretch/>
        </p:blipFill>
        <p:spPr>
          <a:xfrm>
            <a:off x="2763397" y="4381685"/>
            <a:ext cx="295525" cy="295525"/>
          </a:xfrm>
          <a:prstGeom prst="rect">
            <a:avLst/>
          </a:prstGeom>
          <a:noFill/>
          <a:ln>
            <a:noFill/>
          </a:ln>
        </p:spPr>
      </p:pic>
      <p:pic>
        <p:nvPicPr>
          <p:cNvPr descr="Image" id="1226" name="Shape 1226"/>
          <p:cNvPicPr preferRelativeResize="0"/>
          <p:nvPr/>
        </p:nvPicPr>
        <p:blipFill rotWithShape="1">
          <a:blip r:embed="rId3">
            <a:alphaModFix amt="34000"/>
          </a:blip>
          <a:srcRect b="0" l="0" r="0" t="0"/>
          <a:stretch/>
        </p:blipFill>
        <p:spPr>
          <a:xfrm>
            <a:off x="2305039" y="4381685"/>
            <a:ext cx="295525" cy="295525"/>
          </a:xfrm>
          <a:prstGeom prst="rect">
            <a:avLst/>
          </a:prstGeom>
          <a:noFill/>
          <a:ln>
            <a:noFill/>
          </a:ln>
        </p:spPr>
      </p:pic>
      <p:pic>
        <p:nvPicPr>
          <p:cNvPr descr="Image" id="1227" name="Shape 1227"/>
          <p:cNvPicPr preferRelativeResize="0"/>
          <p:nvPr/>
        </p:nvPicPr>
        <p:blipFill rotWithShape="1">
          <a:blip r:embed="rId3">
            <a:alphaModFix amt="34000"/>
          </a:blip>
          <a:srcRect b="0" l="0" r="0" t="0"/>
          <a:stretch/>
        </p:blipFill>
        <p:spPr>
          <a:xfrm>
            <a:off x="1854040" y="4381685"/>
            <a:ext cx="295525" cy="295525"/>
          </a:xfrm>
          <a:prstGeom prst="rect">
            <a:avLst/>
          </a:prstGeom>
          <a:noFill/>
          <a:ln>
            <a:noFill/>
          </a:ln>
        </p:spPr>
      </p:pic>
      <p:sp>
        <p:nvSpPr>
          <p:cNvPr id="1228" name="Shape 1228"/>
          <p:cNvSpPr txBox="1"/>
          <p:nvPr/>
        </p:nvSpPr>
        <p:spPr>
          <a:xfrm>
            <a:off x="1770125" y="4694600"/>
            <a:ext cx="566400" cy="158100"/>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rgbClr val="000000"/>
              </a:buClr>
              <a:buSzPts val="500"/>
              <a:buFont typeface="Tahoma"/>
              <a:buNone/>
            </a:pPr>
            <a:r>
              <a:rPr b="1" i="0" lang="en" sz="500" u="none" cap="none" strike="noStrike">
                <a:solidFill>
                  <a:srgbClr val="000000"/>
                </a:solidFill>
                <a:latin typeface="Tahoma"/>
                <a:ea typeface="Tahoma"/>
                <a:cs typeface="Tahoma"/>
                <a:sym typeface="Tahoma"/>
              </a:rPr>
              <a:t>dev-network</a:t>
            </a:r>
            <a:endParaRPr sz="500"/>
          </a:p>
        </p:txBody>
      </p:sp>
      <p:sp>
        <p:nvSpPr>
          <p:cNvPr id="1229" name="Shape 1229"/>
          <p:cNvSpPr txBox="1"/>
          <p:nvPr/>
        </p:nvSpPr>
        <p:spPr>
          <a:xfrm>
            <a:off x="2221125" y="4694600"/>
            <a:ext cx="566400" cy="158100"/>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rgbClr val="000000"/>
              </a:buClr>
              <a:buSzPts val="500"/>
              <a:buFont typeface="Tahoma"/>
              <a:buNone/>
            </a:pPr>
            <a:r>
              <a:rPr b="1" i="0" lang="en" sz="500" u="none" cap="none" strike="noStrike">
                <a:solidFill>
                  <a:srgbClr val="000000"/>
                </a:solidFill>
                <a:latin typeface="Tahoma"/>
                <a:ea typeface="Tahoma"/>
                <a:cs typeface="Tahoma"/>
                <a:sym typeface="Tahoma"/>
              </a:rPr>
              <a:t>dev-compute</a:t>
            </a:r>
            <a:endParaRPr sz="500"/>
          </a:p>
        </p:txBody>
      </p:sp>
      <p:sp>
        <p:nvSpPr>
          <p:cNvPr id="1230" name="Shape 1230"/>
          <p:cNvSpPr txBox="1"/>
          <p:nvPr/>
        </p:nvSpPr>
        <p:spPr>
          <a:xfrm>
            <a:off x="2685575" y="4694600"/>
            <a:ext cx="566400" cy="158100"/>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rgbClr val="000000"/>
              </a:buClr>
              <a:buSzPts val="500"/>
              <a:buFont typeface="Tahoma"/>
              <a:buNone/>
            </a:pPr>
            <a:r>
              <a:rPr b="1" i="0" lang="en" sz="500" u="none" cap="none" strike="noStrike">
                <a:solidFill>
                  <a:srgbClr val="000000"/>
                </a:solidFill>
                <a:latin typeface="Tahoma"/>
                <a:ea typeface="Tahoma"/>
                <a:cs typeface="Tahoma"/>
                <a:sym typeface="Tahoma"/>
              </a:rPr>
              <a:t>dev-monitor</a:t>
            </a:r>
            <a:endParaRPr sz="500"/>
          </a:p>
        </p:txBody>
      </p:sp>
      <p:cxnSp>
        <p:nvCxnSpPr>
          <p:cNvPr id="1231" name="Shape 1231"/>
          <p:cNvCxnSpPr/>
          <p:nvPr/>
        </p:nvCxnSpPr>
        <p:spPr>
          <a:xfrm flipH="1" rot="10800000">
            <a:off x="2452825" y="4182402"/>
            <a:ext cx="0" cy="181928"/>
          </a:xfrm>
          <a:prstGeom prst="straightConnector1">
            <a:avLst/>
          </a:prstGeom>
          <a:noFill/>
          <a:ln cap="flat" cmpd="sng" w="50800">
            <a:solidFill>
              <a:schemeClr val="accent1">
                <a:alpha val="57254"/>
              </a:schemeClr>
            </a:solidFill>
            <a:prstDash val="dot"/>
            <a:miter lim="400000"/>
            <a:headEnd len="sm" w="sm" type="none"/>
            <a:tailEnd len="sm" w="sm" type="none"/>
          </a:ln>
        </p:spPr>
      </p:cxnSp>
      <p:cxnSp>
        <p:nvCxnSpPr>
          <p:cNvPr id="1232" name="Shape 1232"/>
          <p:cNvCxnSpPr/>
          <p:nvPr/>
        </p:nvCxnSpPr>
        <p:spPr>
          <a:xfrm flipH="1" rot="10800000">
            <a:off x="2001827" y="4200377"/>
            <a:ext cx="0" cy="181928"/>
          </a:xfrm>
          <a:prstGeom prst="straightConnector1">
            <a:avLst/>
          </a:prstGeom>
          <a:noFill/>
          <a:ln cap="flat" cmpd="sng" w="50800">
            <a:solidFill>
              <a:schemeClr val="accent1">
                <a:alpha val="57254"/>
              </a:schemeClr>
            </a:solidFill>
            <a:prstDash val="dot"/>
            <a:miter lim="400000"/>
            <a:headEnd len="sm" w="sm" type="none"/>
            <a:tailEnd len="sm" w="sm" type="none"/>
          </a:ln>
        </p:spPr>
      </p:cxnSp>
      <p:cxnSp>
        <p:nvCxnSpPr>
          <p:cNvPr id="1233" name="Shape 1233"/>
          <p:cNvCxnSpPr/>
          <p:nvPr/>
        </p:nvCxnSpPr>
        <p:spPr>
          <a:xfrm flipH="1" rot="10800000">
            <a:off x="2916647" y="4200377"/>
            <a:ext cx="0" cy="181928"/>
          </a:xfrm>
          <a:prstGeom prst="straightConnector1">
            <a:avLst/>
          </a:prstGeom>
          <a:noFill/>
          <a:ln cap="flat" cmpd="sng" w="50800">
            <a:solidFill>
              <a:schemeClr val="accent1">
                <a:alpha val="57254"/>
              </a:schemeClr>
            </a:solidFill>
            <a:prstDash val="dot"/>
            <a:miter lim="400000"/>
            <a:headEnd len="sm" w="sm" type="none"/>
            <a:tailEnd len="sm" w="sm" type="none"/>
          </a:ln>
        </p:spPr>
      </p:cxnSp>
      <p:cxnSp>
        <p:nvCxnSpPr>
          <p:cNvPr id="1234" name="Shape 1234"/>
          <p:cNvCxnSpPr/>
          <p:nvPr/>
        </p:nvCxnSpPr>
        <p:spPr>
          <a:xfrm>
            <a:off x="1994166" y="4208956"/>
            <a:ext cx="927867" cy="0"/>
          </a:xfrm>
          <a:prstGeom prst="straightConnector1">
            <a:avLst/>
          </a:prstGeom>
          <a:noFill/>
          <a:ln cap="flat" cmpd="sng" w="50800">
            <a:solidFill>
              <a:schemeClr val="accent1">
                <a:alpha val="57254"/>
              </a:schemeClr>
            </a:solidFill>
            <a:prstDash val="dot"/>
            <a:miter lim="400000"/>
            <a:headEnd len="sm" w="sm" type="none"/>
            <a:tailEnd len="sm" w="sm" type="none"/>
          </a:ln>
        </p:spPr>
      </p:cxnSp>
      <p:sp>
        <p:nvSpPr>
          <p:cNvPr id="1235" name="Shape 1235"/>
          <p:cNvSpPr/>
          <p:nvPr/>
        </p:nvSpPr>
        <p:spPr>
          <a:xfrm>
            <a:off x="1710235" y="4311792"/>
            <a:ext cx="255412" cy="183101"/>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1236" name="Shape 1236"/>
          <p:cNvGrpSpPr/>
          <p:nvPr/>
        </p:nvGrpSpPr>
        <p:grpSpPr>
          <a:xfrm>
            <a:off x="1760703" y="4273360"/>
            <a:ext cx="183051" cy="211755"/>
            <a:chOff x="0" y="0"/>
            <a:chExt cx="488135" cy="564678"/>
          </a:xfrm>
        </p:grpSpPr>
        <p:sp>
          <p:nvSpPr>
            <p:cNvPr id="1237" name="Shape 1237"/>
            <p:cNvSpPr/>
            <p:nvPr/>
          </p:nvSpPr>
          <p:spPr>
            <a:xfrm>
              <a:off x="106968" y="0"/>
              <a:ext cx="278016" cy="277657"/>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000000">
                  <a:alpha val="33725"/>
                </a:srgbClr>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38" name="Shape 1238"/>
            <p:cNvSpPr/>
            <p:nvPr/>
          </p:nvSpPr>
          <p:spPr>
            <a:xfrm>
              <a:off x="0" y="286152"/>
              <a:ext cx="488135" cy="277655"/>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000000">
                  <a:alpha val="33725"/>
                </a:srgbClr>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1239" name="Shape 1239"/>
            <p:cNvCxnSpPr/>
            <p:nvPr/>
          </p:nvCxnSpPr>
          <p:spPr>
            <a:xfrm flipH="1" rot="10800000">
              <a:off x="106968" y="454029"/>
              <a:ext cx="3820" cy="110649"/>
            </a:xfrm>
            <a:prstGeom prst="straightConnector1">
              <a:avLst/>
            </a:prstGeom>
            <a:noFill/>
            <a:ln cap="flat" cmpd="sng" w="25400">
              <a:solidFill>
                <a:srgbClr val="000000">
                  <a:alpha val="33725"/>
                </a:srgbClr>
              </a:solidFill>
              <a:prstDash val="solid"/>
              <a:miter lim="800000"/>
              <a:headEnd len="sm" w="sm" type="none"/>
              <a:tailEnd len="sm" w="sm" type="none"/>
            </a:ln>
          </p:spPr>
        </p:cxnSp>
        <p:cxnSp>
          <p:nvCxnSpPr>
            <p:cNvPr id="1240" name="Shape 1240"/>
            <p:cNvCxnSpPr/>
            <p:nvPr/>
          </p:nvCxnSpPr>
          <p:spPr>
            <a:xfrm flipH="1" rot="10800000">
              <a:off x="385849" y="454029"/>
              <a:ext cx="3822" cy="110649"/>
            </a:xfrm>
            <a:prstGeom prst="straightConnector1">
              <a:avLst/>
            </a:prstGeom>
            <a:noFill/>
            <a:ln cap="flat" cmpd="sng" w="25400">
              <a:solidFill>
                <a:srgbClr val="000000">
                  <a:alpha val="33725"/>
                </a:srgbClr>
              </a:solidFill>
              <a:prstDash val="solid"/>
              <a:miter lim="800000"/>
              <a:headEnd len="sm" w="sm" type="none"/>
              <a:tailEnd len="sm" w="sm" type="none"/>
            </a:ln>
          </p:spPr>
        </p:cxnSp>
      </p:grpSp>
      <p:grpSp>
        <p:nvGrpSpPr>
          <p:cNvPr id="1241" name="Shape 1241"/>
          <p:cNvGrpSpPr/>
          <p:nvPr/>
        </p:nvGrpSpPr>
        <p:grpSpPr>
          <a:xfrm>
            <a:off x="2161209" y="4268471"/>
            <a:ext cx="255412" cy="221534"/>
            <a:chOff x="0" y="0"/>
            <a:chExt cx="681097" cy="590755"/>
          </a:xfrm>
        </p:grpSpPr>
        <p:sp>
          <p:nvSpPr>
            <p:cNvPr id="1242" name="Shape 1242"/>
            <p:cNvSpPr/>
            <p:nvPr/>
          </p:nvSpPr>
          <p:spPr>
            <a:xfrm>
              <a:off x="0" y="102486"/>
              <a:ext cx="681097" cy="488269"/>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1243" name="Shape 1243"/>
            <p:cNvGrpSpPr/>
            <p:nvPr/>
          </p:nvGrpSpPr>
          <p:grpSpPr>
            <a:xfrm>
              <a:off x="134580" y="0"/>
              <a:ext cx="488137" cy="564679"/>
              <a:chOff x="0" y="0"/>
              <a:chExt cx="488135" cy="564678"/>
            </a:xfrm>
          </p:grpSpPr>
          <p:sp>
            <p:nvSpPr>
              <p:cNvPr id="1244" name="Shape 1244"/>
              <p:cNvSpPr/>
              <p:nvPr/>
            </p:nvSpPr>
            <p:spPr>
              <a:xfrm>
                <a:off x="106968" y="0"/>
                <a:ext cx="278016" cy="277657"/>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000000">
                    <a:alpha val="33725"/>
                  </a:srgbClr>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45" name="Shape 1245"/>
              <p:cNvSpPr/>
              <p:nvPr/>
            </p:nvSpPr>
            <p:spPr>
              <a:xfrm>
                <a:off x="0" y="286152"/>
                <a:ext cx="488135" cy="277655"/>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000000">
                    <a:alpha val="33725"/>
                  </a:srgbClr>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1246" name="Shape 1246"/>
              <p:cNvCxnSpPr/>
              <p:nvPr/>
            </p:nvCxnSpPr>
            <p:spPr>
              <a:xfrm flipH="1" rot="10800000">
                <a:off x="106968" y="454029"/>
                <a:ext cx="3820" cy="110649"/>
              </a:xfrm>
              <a:prstGeom prst="straightConnector1">
                <a:avLst/>
              </a:prstGeom>
              <a:noFill/>
              <a:ln cap="flat" cmpd="sng" w="25400">
                <a:solidFill>
                  <a:srgbClr val="000000">
                    <a:alpha val="33725"/>
                  </a:srgbClr>
                </a:solidFill>
                <a:prstDash val="solid"/>
                <a:miter lim="800000"/>
                <a:headEnd len="sm" w="sm" type="none"/>
                <a:tailEnd len="sm" w="sm" type="none"/>
              </a:ln>
            </p:spPr>
          </p:cxnSp>
          <p:cxnSp>
            <p:nvCxnSpPr>
              <p:cNvPr id="1247" name="Shape 1247"/>
              <p:cNvCxnSpPr/>
              <p:nvPr/>
            </p:nvCxnSpPr>
            <p:spPr>
              <a:xfrm flipH="1" rot="10800000">
                <a:off x="385849" y="454029"/>
                <a:ext cx="3822" cy="110649"/>
              </a:xfrm>
              <a:prstGeom prst="straightConnector1">
                <a:avLst/>
              </a:prstGeom>
              <a:noFill/>
              <a:ln cap="flat" cmpd="sng" w="25400">
                <a:solidFill>
                  <a:srgbClr val="000000">
                    <a:alpha val="33725"/>
                  </a:srgbClr>
                </a:solidFill>
                <a:prstDash val="solid"/>
                <a:miter lim="800000"/>
                <a:headEnd len="sm" w="sm" type="none"/>
                <a:tailEnd len="sm" w="sm" type="none"/>
              </a:ln>
            </p:spPr>
          </p:cxnSp>
        </p:grpSp>
      </p:grpSp>
      <p:sp>
        <p:nvSpPr>
          <p:cNvPr id="1248" name="Shape 1248"/>
          <p:cNvSpPr/>
          <p:nvPr/>
        </p:nvSpPr>
        <p:spPr>
          <a:xfrm>
            <a:off x="2634076" y="4306903"/>
            <a:ext cx="255411" cy="183101"/>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1249" name="Shape 1249"/>
          <p:cNvGrpSpPr/>
          <p:nvPr/>
        </p:nvGrpSpPr>
        <p:grpSpPr>
          <a:xfrm>
            <a:off x="2684544" y="4268471"/>
            <a:ext cx="183051" cy="211755"/>
            <a:chOff x="0" y="0"/>
            <a:chExt cx="488135" cy="564678"/>
          </a:xfrm>
        </p:grpSpPr>
        <p:sp>
          <p:nvSpPr>
            <p:cNvPr id="1250" name="Shape 1250"/>
            <p:cNvSpPr/>
            <p:nvPr/>
          </p:nvSpPr>
          <p:spPr>
            <a:xfrm>
              <a:off x="106968" y="0"/>
              <a:ext cx="278016" cy="277657"/>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000000">
                  <a:alpha val="33725"/>
                </a:srgbClr>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51" name="Shape 1251"/>
            <p:cNvSpPr/>
            <p:nvPr/>
          </p:nvSpPr>
          <p:spPr>
            <a:xfrm>
              <a:off x="0" y="286152"/>
              <a:ext cx="488135" cy="277655"/>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000000">
                  <a:alpha val="33725"/>
                </a:srgbClr>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1252" name="Shape 1252"/>
            <p:cNvCxnSpPr/>
            <p:nvPr/>
          </p:nvCxnSpPr>
          <p:spPr>
            <a:xfrm flipH="1" rot="10800000">
              <a:off x="106968" y="454029"/>
              <a:ext cx="3820" cy="110649"/>
            </a:xfrm>
            <a:prstGeom prst="straightConnector1">
              <a:avLst/>
            </a:prstGeom>
            <a:noFill/>
            <a:ln cap="flat" cmpd="sng" w="25400">
              <a:solidFill>
                <a:srgbClr val="000000">
                  <a:alpha val="33725"/>
                </a:srgbClr>
              </a:solidFill>
              <a:prstDash val="solid"/>
              <a:miter lim="800000"/>
              <a:headEnd len="sm" w="sm" type="none"/>
              <a:tailEnd len="sm" w="sm" type="none"/>
            </a:ln>
          </p:spPr>
        </p:cxnSp>
        <p:cxnSp>
          <p:nvCxnSpPr>
            <p:cNvPr id="1253" name="Shape 1253"/>
            <p:cNvCxnSpPr/>
            <p:nvPr/>
          </p:nvCxnSpPr>
          <p:spPr>
            <a:xfrm flipH="1" rot="10800000">
              <a:off x="385849" y="454029"/>
              <a:ext cx="3822" cy="110649"/>
            </a:xfrm>
            <a:prstGeom prst="straightConnector1">
              <a:avLst/>
            </a:prstGeom>
            <a:noFill/>
            <a:ln cap="flat" cmpd="sng" w="25400">
              <a:solidFill>
                <a:srgbClr val="000000">
                  <a:alpha val="33725"/>
                </a:srgbClr>
              </a:solidFill>
              <a:prstDash val="solid"/>
              <a:miter lim="800000"/>
              <a:headEnd len="sm" w="sm" type="none"/>
              <a:tailEnd len="sm" w="sm" type="none"/>
            </a:ln>
          </p:spPr>
        </p:cxnSp>
      </p:grpSp>
      <p:sp>
        <p:nvSpPr>
          <p:cNvPr id="1254" name="Shape 1254"/>
          <p:cNvSpPr txBox="1"/>
          <p:nvPr/>
        </p:nvSpPr>
        <p:spPr>
          <a:xfrm>
            <a:off x="488676" y="4229556"/>
            <a:ext cx="1241521" cy="239713"/>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rgbClr val="44546A"/>
              </a:buClr>
              <a:buSzPts val="900"/>
              <a:buFont typeface="Tahoma"/>
              <a:buNone/>
            </a:pPr>
            <a:r>
              <a:rPr b="1" i="0" lang="en" sz="900" u="none" cap="none" strike="noStrike">
                <a:solidFill>
                  <a:srgbClr val="44546A"/>
                </a:solidFill>
                <a:latin typeface="Lato"/>
                <a:ea typeface="Lato"/>
                <a:cs typeface="Lato"/>
                <a:sym typeface="Lato"/>
              </a:rPr>
              <a:t>OPERATOR</a:t>
            </a:r>
            <a:endParaRPr sz="500">
              <a:latin typeface="Lato"/>
              <a:ea typeface="Lato"/>
              <a:cs typeface="Lato"/>
              <a:sym typeface="Lato"/>
            </a:endParaRPr>
          </a:p>
        </p:txBody>
      </p:sp>
      <p:sp>
        <p:nvSpPr>
          <p:cNvPr id="1255" name="Shape 1255"/>
          <p:cNvSpPr/>
          <p:nvPr/>
        </p:nvSpPr>
        <p:spPr>
          <a:xfrm>
            <a:off x="529516" y="4455514"/>
            <a:ext cx="683370" cy="28575"/>
          </a:xfrm>
          <a:prstGeom prst="rect">
            <a:avLst/>
          </a:prstGeom>
          <a:solidFill>
            <a:schemeClr val="accent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gtEl>
                                        <p:attrNameLst>
                                          <p:attrName>style.visibility</p:attrName>
                                        </p:attrNameLst>
                                      </p:cBhvr>
                                      <p:to>
                                        <p:strVal val="visible"/>
                                      </p:to>
                                    </p:set>
                                    <p:animEffect filter="fade" transition="in">
                                      <p:cBhvr>
                                        <p:cTn dur="1000"/>
                                        <p:tgtEl>
                                          <p:spTgt spid="1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Shape 1260"/>
          <p:cNvSpPr txBox="1"/>
          <p:nvPr>
            <p:ph idx="1" type="body"/>
          </p:nvPr>
        </p:nvSpPr>
        <p:spPr>
          <a:xfrm>
            <a:off x="2998588" y="2827597"/>
            <a:ext cx="4834027" cy="819150"/>
          </a:xfrm>
          <a:prstGeom prst="rect">
            <a:avLst/>
          </a:prstGeom>
          <a:noFill/>
          <a:ln>
            <a:noFill/>
          </a:ln>
        </p:spPr>
        <p:txBody>
          <a:bodyPr anchorCtr="0" anchor="t" bIns="0" lIns="0" spcFirstLastPara="1" rIns="0" wrap="square" tIns="0">
            <a:noAutofit/>
          </a:bodyPr>
          <a:lstStyle/>
          <a:p>
            <a:pPr indent="-38100" lvl="0" marL="38100" marR="0" rtl="0" algn="l">
              <a:lnSpc>
                <a:spcPct val="90000"/>
              </a:lnSpc>
              <a:spcBef>
                <a:spcPts val="0"/>
              </a:spcBef>
              <a:spcAft>
                <a:spcPts val="0"/>
              </a:spcAft>
              <a:buClr>
                <a:srgbClr val="44546A"/>
              </a:buClr>
              <a:buSzPts val="1600"/>
              <a:buFont typeface="Arial"/>
              <a:buNone/>
            </a:pPr>
            <a:r>
              <a:rPr i="0" lang="en" sz="1600" u="none" cap="none" strike="noStrike">
                <a:solidFill>
                  <a:srgbClr val="44546A"/>
                </a:solidFill>
                <a:latin typeface="Lato"/>
                <a:ea typeface="Lato"/>
                <a:cs typeface="Lato"/>
                <a:sym typeface="Lato"/>
              </a:rPr>
              <a:t>Connect to popular version control systems using the Terraform Enterprise UI</a:t>
            </a:r>
            <a:endParaRPr sz="500">
              <a:latin typeface="Lato"/>
              <a:ea typeface="Lato"/>
              <a:cs typeface="Lato"/>
              <a:sym typeface="Lato"/>
            </a:endParaRPr>
          </a:p>
        </p:txBody>
      </p:sp>
      <p:sp>
        <p:nvSpPr>
          <p:cNvPr id="1261" name="Shape 1261"/>
          <p:cNvSpPr txBox="1"/>
          <p:nvPr>
            <p:ph idx="12" type="sldNum"/>
          </p:nvPr>
        </p:nvSpPr>
        <p:spPr>
          <a:xfrm>
            <a:off x="8797563" y="4852430"/>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262" name="Shape 1262"/>
          <p:cNvSpPr txBox="1"/>
          <p:nvPr>
            <p:ph type="title"/>
          </p:nvPr>
        </p:nvSpPr>
        <p:spPr>
          <a:xfrm>
            <a:off x="2998588" y="1555613"/>
            <a:ext cx="4886326" cy="124341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3200"/>
              <a:buFont typeface="Tahoma"/>
              <a:buNone/>
            </a:pPr>
            <a:r>
              <a:rPr i="0" lang="en" sz="3200" u="none" cap="none" strike="noStrike">
                <a:solidFill>
                  <a:srgbClr val="000000"/>
                </a:solidFill>
                <a:latin typeface="Titillium Web"/>
                <a:ea typeface="Titillium Web"/>
                <a:cs typeface="Titillium Web"/>
                <a:sym typeface="Titillium Web"/>
              </a:rPr>
              <a:t>Version control connection</a:t>
            </a:r>
            <a:endParaRPr sz="500">
              <a:latin typeface="Titillium Web"/>
              <a:ea typeface="Titillium Web"/>
              <a:cs typeface="Titillium Web"/>
              <a:sym typeface="Titillium Web"/>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6" name="Shape 1266"/>
        <p:cNvGrpSpPr/>
        <p:nvPr/>
      </p:nvGrpSpPr>
      <p:grpSpPr>
        <a:xfrm>
          <a:off x="0" y="0"/>
          <a:ext cx="0" cy="0"/>
          <a:chOff x="0" y="0"/>
          <a:chExt cx="0" cy="0"/>
        </a:xfrm>
      </p:grpSpPr>
      <p:sp>
        <p:nvSpPr>
          <p:cNvPr id="1267" name="Shape 1267"/>
          <p:cNvSpPr/>
          <p:nvPr/>
        </p:nvSpPr>
        <p:spPr>
          <a:xfrm>
            <a:off x="5052129" y="1295579"/>
            <a:ext cx="3266402" cy="3429856"/>
          </a:xfrm>
          <a:prstGeom prst="rect">
            <a:avLst/>
          </a:prstGeom>
          <a:gradFill>
            <a:gsLst>
              <a:gs pos="0">
                <a:srgbClr val="FFFFFF">
                  <a:alpha val="43921"/>
                </a:srgbClr>
              </a:gs>
              <a:gs pos="100000">
                <a:srgbClr val="EEEEEE">
                  <a:alpha val="43921"/>
                </a:srgbClr>
              </a:gs>
            </a:gsLst>
            <a:lin ang="1620000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268" name="Shape 1268"/>
          <p:cNvSpPr/>
          <p:nvPr/>
        </p:nvSpPr>
        <p:spPr>
          <a:xfrm>
            <a:off x="1260593" y="1295579"/>
            <a:ext cx="3266402" cy="3429856"/>
          </a:xfrm>
          <a:prstGeom prst="rect">
            <a:avLst/>
          </a:prstGeom>
          <a:gradFill>
            <a:gsLst>
              <a:gs pos="0">
                <a:srgbClr val="FFFFFF">
                  <a:alpha val="43921"/>
                </a:srgbClr>
              </a:gs>
              <a:gs pos="100000">
                <a:srgbClr val="EEEEEE">
                  <a:alpha val="43921"/>
                </a:srgbClr>
              </a:gs>
            </a:gsLst>
            <a:lin ang="1620000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cxnSp>
        <p:nvCxnSpPr>
          <p:cNvPr id="1269" name="Shape 1269"/>
          <p:cNvCxnSpPr/>
          <p:nvPr/>
        </p:nvCxnSpPr>
        <p:spPr>
          <a:xfrm>
            <a:off x="1192109" y="1601713"/>
            <a:ext cx="3403368" cy="0"/>
          </a:xfrm>
          <a:prstGeom prst="straightConnector1">
            <a:avLst/>
          </a:prstGeom>
          <a:noFill/>
          <a:ln cap="flat" cmpd="sng" w="63500">
            <a:solidFill>
              <a:srgbClr val="FFFFFF"/>
            </a:solidFill>
            <a:prstDash val="solid"/>
            <a:miter lim="8000"/>
            <a:headEnd len="sm" w="sm" type="none"/>
            <a:tailEnd len="sm" w="sm" type="none"/>
          </a:ln>
        </p:spPr>
      </p:cxnSp>
      <p:sp>
        <p:nvSpPr>
          <p:cNvPr id="1270" name="Shape 1270"/>
          <p:cNvSpPr txBox="1"/>
          <p:nvPr/>
        </p:nvSpPr>
        <p:spPr>
          <a:xfrm>
            <a:off x="5052129" y="1318884"/>
            <a:ext cx="3266402" cy="249238"/>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44546A"/>
              </a:buClr>
              <a:buSzPts val="1000"/>
              <a:buFont typeface="Verdana"/>
              <a:buNone/>
            </a:pPr>
            <a:r>
              <a:rPr b="1" i="0" lang="en" sz="1000" u="none" cap="none" strike="noStrike">
                <a:solidFill>
                  <a:srgbClr val="44546A"/>
                </a:solidFill>
                <a:latin typeface="Verdana"/>
                <a:ea typeface="Verdana"/>
                <a:cs typeface="Verdana"/>
                <a:sym typeface="Verdana"/>
              </a:rPr>
              <a:t> </a:t>
            </a:r>
            <a:endParaRPr sz="500"/>
          </a:p>
        </p:txBody>
      </p:sp>
      <p:sp>
        <p:nvSpPr>
          <p:cNvPr id="1271" name="Shape 1271"/>
          <p:cNvSpPr txBox="1"/>
          <p:nvPr/>
        </p:nvSpPr>
        <p:spPr>
          <a:xfrm>
            <a:off x="1270067" y="1318884"/>
            <a:ext cx="3247453" cy="249238"/>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44546A"/>
              </a:buClr>
              <a:buSzPts val="1000"/>
              <a:buFont typeface="Verdana"/>
              <a:buNone/>
            </a:pPr>
            <a:r>
              <a:rPr b="1" i="0" lang="en" sz="1000" u="none" cap="none" strike="noStrike">
                <a:solidFill>
                  <a:srgbClr val="44546A"/>
                </a:solidFill>
                <a:latin typeface="Lato"/>
                <a:ea typeface="Lato"/>
                <a:cs typeface="Lato"/>
                <a:sym typeface="Lato"/>
              </a:rPr>
              <a:t>TERRAFORM CORE + VERSION CONTROL </a:t>
            </a:r>
            <a:endParaRPr sz="500">
              <a:latin typeface="Lato"/>
              <a:ea typeface="Lato"/>
              <a:cs typeface="Lato"/>
              <a:sym typeface="Lato"/>
            </a:endParaRPr>
          </a:p>
        </p:txBody>
      </p:sp>
      <p:cxnSp>
        <p:nvCxnSpPr>
          <p:cNvPr id="1272" name="Shape 1272"/>
          <p:cNvCxnSpPr/>
          <p:nvPr/>
        </p:nvCxnSpPr>
        <p:spPr>
          <a:xfrm>
            <a:off x="4983646" y="1601713"/>
            <a:ext cx="3403368" cy="0"/>
          </a:xfrm>
          <a:prstGeom prst="straightConnector1">
            <a:avLst/>
          </a:prstGeom>
          <a:noFill/>
          <a:ln cap="flat" cmpd="sng" w="63500">
            <a:solidFill>
              <a:srgbClr val="FFFFFF"/>
            </a:solidFill>
            <a:prstDash val="solid"/>
            <a:miter lim="8000"/>
            <a:headEnd len="sm" w="sm" type="none"/>
            <a:tailEnd len="sm" w="sm" type="none"/>
          </a:ln>
        </p:spPr>
      </p:cxnSp>
      <p:sp>
        <p:nvSpPr>
          <p:cNvPr id="1273" name="Shape 1273"/>
          <p:cNvSpPr txBox="1"/>
          <p:nvPr>
            <p:ph idx="12" type="sldNum"/>
          </p:nvPr>
        </p:nvSpPr>
        <p:spPr>
          <a:xfrm>
            <a:off x="8796337"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274" name="Shape 1274"/>
          <p:cNvSpPr/>
          <p:nvPr/>
        </p:nvSpPr>
        <p:spPr>
          <a:xfrm>
            <a:off x="3845657" y="3439001"/>
            <a:ext cx="1886862" cy="1093485"/>
          </a:xfrm>
          <a:custGeom>
            <a:pathLst>
              <a:path extrusionOk="0" h="120000" w="120000">
                <a:moveTo>
                  <a:pt x="120000" y="60088"/>
                </a:moveTo>
                <a:lnTo>
                  <a:pt x="59900" y="120000"/>
                </a:lnTo>
                <a:lnTo>
                  <a:pt x="0" y="60261"/>
                </a:lnTo>
                <a:lnTo>
                  <a:pt x="59900" y="0"/>
                </a:lnTo>
                <a:lnTo>
                  <a:pt x="120000" y="60088"/>
                </a:lnTo>
                <a:close/>
              </a:path>
            </a:pathLst>
          </a:custGeom>
          <a:solidFill>
            <a:schemeClr val="accent4">
              <a:alpha val="13725"/>
            </a:schemeClr>
          </a:solidFill>
          <a:ln cap="flat" cmpd="sng" w="63500">
            <a:solidFill>
              <a:schemeClr val="accent4">
                <a:alpha val="55686"/>
              </a:schemeClr>
            </a:solidFill>
            <a:prstDash val="solid"/>
            <a:miter lim="8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1275" name="Shape 1275"/>
          <p:cNvGrpSpPr/>
          <p:nvPr/>
        </p:nvGrpSpPr>
        <p:grpSpPr>
          <a:xfrm>
            <a:off x="4674513" y="3855102"/>
            <a:ext cx="229209" cy="261263"/>
            <a:chOff x="-1" y="-1"/>
            <a:chExt cx="611223" cy="696700"/>
          </a:xfrm>
        </p:grpSpPr>
        <p:sp>
          <p:nvSpPr>
            <p:cNvPr id="1276" name="Shape 1276"/>
            <p:cNvSpPr/>
            <p:nvPr/>
          </p:nvSpPr>
          <p:spPr>
            <a:xfrm>
              <a:off x="211052" y="123302"/>
              <a:ext cx="189117" cy="329061"/>
            </a:xfrm>
            <a:custGeom>
              <a:pathLst>
                <a:path extrusionOk="0" h="120000" w="120000">
                  <a:moveTo>
                    <a:pt x="0" y="0"/>
                  </a:moveTo>
                  <a:lnTo>
                    <a:pt x="120000" y="40000"/>
                  </a:lnTo>
                  <a:lnTo>
                    <a:pt x="120000" y="120000"/>
                  </a:lnTo>
                  <a:lnTo>
                    <a:pt x="0" y="80000"/>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277" name="Shape 1277"/>
            <p:cNvSpPr/>
            <p:nvPr/>
          </p:nvSpPr>
          <p:spPr>
            <a:xfrm>
              <a:off x="420592" y="123302"/>
              <a:ext cx="190630" cy="329061"/>
            </a:xfrm>
            <a:custGeom>
              <a:pathLst>
                <a:path extrusionOk="0" h="120000" w="120000">
                  <a:moveTo>
                    <a:pt x="0" y="40000"/>
                  </a:moveTo>
                  <a:lnTo>
                    <a:pt x="0" y="120000"/>
                  </a:lnTo>
                  <a:lnTo>
                    <a:pt x="120000" y="80000"/>
                  </a:lnTo>
                  <a:lnTo>
                    <a:pt x="120000" y="0"/>
                  </a:lnTo>
                  <a:lnTo>
                    <a:pt x="0" y="40000"/>
                  </a:lnTo>
                  <a:close/>
                </a:path>
              </a:pathLst>
            </a:custGeom>
            <a:solidFill>
              <a:srgbClr val="4040B2"/>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278" name="Shape 1278"/>
            <p:cNvSpPr/>
            <p:nvPr/>
          </p:nvSpPr>
          <p:spPr>
            <a:xfrm>
              <a:off x="-1" y="-1"/>
              <a:ext cx="189874" cy="330574"/>
            </a:xfrm>
            <a:custGeom>
              <a:pathLst>
                <a:path extrusionOk="0" h="120000" w="120000">
                  <a:moveTo>
                    <a:pt x="0" y="0"/>
                  </a:moveTo>
                  <a:lnTo>
                    <a:pt x="0" y="79911"/>
                  </a:lnTo>
                  <a:lnTo>
                    <a:pt x="120000" y="120000"/>
                  </a:lnTo>
                  <a:lnTo>
                    <a:pt x="120000" y="40088"/>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279" name="Shape 1279"/>
            <p:cNvSpPr/>
            <p:nvPr/>
          </p:nvSpPr>
          <p:spPr>
            <a:xfrm>
              <a:off x="211052" y="366882"/>
              <a:ext cx="189117" cy="329817"/>
            </a:xfrm>
            <a:custGeom>
              <a:pathLst>
                <a:path extrusionOk="0" h="120000" w="120000">
                  <a:moveTo>
                    <a:pt x="0" y="80094"/>
                  </a:moveTo>
                  <a:lnTo>
                    <a:pt x="120000" y="120000"/>
                  </a:lnTo>
                  <a:lnTo>
                    <a:pt x="120000" y="40183"/>
                  </a:lnTo>
                  <a:lnTo>
                    <a:pt x="0" y="0"/>
                  </a:lnTo>
                  <a:lnTo>
                    <a:pt x="0" y="80094"/>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sp>
        <p:nvSpPr>
          <p:cNvPr id="1280" name="Shape 1280"/>
          <p:cNvSpPr/>
          <p:nvPr/>
        </p:nvSpPr>
        <p:spPr>
          <a:xfrm>
            <a:off x="328985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Core</a:t>
            </a:r>
            <a:endParaRPr sz="500">
              <a:latin typeface="Lato"/>
              <a:ea typeface="Lato"/>
              <a:cs typeface="Lato"/>
              <a:sym typeface="Lato"/>
            </a:endParaRPr>
          </a:p>
        </p:txBody>
      </p:sp>
      <p:cxnSp>
        <p:nvCxnSpPr>
          <p:cNvPr id="1281" name="Shape 1281"/>
          <p:cNvCxnSpPr/>
          <p:nvPr/>
        </p:nvCxnSpPr>
        <p:spPr>
          <a:xfrm>
            <a:off x="1044725" y="1601713"/>
            <a:ext cx="3403368" cy="0"/>
          </a:xfrm>
          <a:prstGeom prst="straightConnector1">
            <a:avLst/>
          </a:prstGeom>
          <a:noFill/>
          <a:ln cap="flat" cmpd="sng" w="63500">
            <a:solidFill>
              <a:srgbClr val="FFFFFF"/>
            </a:solidFill>
            <a:prstDash val="solid"/>
            <a:miter lim="8000"/>
            <a:headEnd len="sm" w="sm" type="none"/>
            <a:tailEnd len="sm" w="sm" type="none"/>
          </a:ln>
        </p:spPr>
      </p:cxnSp>
      <p:sp>
        <p:nvSpPr>
          <p:cNvPr id="1282" name="Shape 1282"/>
          <p:cNvSpPr txBox="1"/>
          <p:nvPr>
            <p:ph type="title"/>
          </p:nvPr>
        </p:nvSpPr>
        <p:spPr>
          <a:xfrm>
            <a:off x="587023" y="328463"/>
            <a:ext cx="8155048" cy="496311"/>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600"/>
              <a:buFont typeface="Verdana"/>
              <a:buNone/>
            </a:pPr>
            <a:r>
              <a:rPr i="0" lang="en" u="none" cap="none" strike="noStrike">
                <a:solidFill>
                  <a:srgbClr val="000000"/>
                </a:solidFill>
                <a:latin typeface="Titillium Web"/>
                <a:ea typeface="Titillium Web"/>
                <a:cs typeface="Titillium Web"/>
                <a:sym typeface="Titillium Web"/>
              </a:rPr>
              <a:t>Terraform Enterprise Workspace Management</a:t>
            </a:r>
            <a:endParaRPr>
              <a:latin typeface="Titillium Web"/>
              <a:ea typeface="Titillium Web"/>
              <a:cs typeface="Titillium Web"/>
              <a:sym typeface="Titillium Web"/>
            </a:endParaRPr>
          </a:p>
        </p:txBody>
      </p:sp>
      <p:sp>
        <p:nvSpPr>
          <p:cNvPr id="1283" name="Shape 1283"/>
          <p:cNvSpPr/>
          <p:nvPr/>
        </p:nvSpPr>
        <p:spPr>
          <a:xfrm>
            <a:off x="532922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Provider</a:t>
            </a:r>
            <a:endParaRPr sz="500">
              <a:latin typeface="Lato"/>
              <a:ea typeface="Lato"/>
              <a:cs typeface="Lato"/>
              <a:sym typeface="Lato"/>
            </a:endParaRPr>
          </a:p>
        </p:txBody>
      </p:sp>
      <p:sp>
        <p:nvSpPr>
          <p:cNvPr id="1284" name="Shape 1284"/>
          <p:cNvSpPr txBox="1"/>
          <p:nvPr/>
        </p:nvSpPr>
        <p:spPr>
          <a:xfrm>
            <a:off x="589096" y="765298"/>
            <a:ext cx="7998265" cy="334328"/>
          </a:xfrm>
          <a:prstGeom prst="rect">
            <a:avLst/>
          </a:prstGeom>
          <a:noFill/>
          <a:ln>
            <a:noFill/>
          </a:ln>
        </p:spPr>
        <p:txBody>
          <a:bodyPr anchorCtr="0" anchor="b" bIns="45725" lIns="45725" spcFirstLastPara="1" rIns="45725" wrap="square" tIns="45725">
            <a:noAutofit/>
          </a:bodyPr>
          <a:lstStyle/>
          <a:p>
            <a:pPr indent="-38100" lvl="0" marL="38100" marR="0" rtl="0" algn="l">
              <a:lnSpc>
                <a:spcPct val="90000"/>
              </a:lnSpc>
              <a:spcBef>
                <a:spcPts val="0"/>
              </a:spcBef>
              <a:spcAft>
                <a:spcPts val="0"/>
              </a:spcAft>
              <a:buClr>
                <a:srgbClr val="44546A"/>
              </a:buClr>
              <a:buSzPts val="1600"/>
              <a:buFont typeface="Verdana"/>
              <a:buNone/>
            </a:pPr>
            <a:r>
              <a:rPr i="0" lang="en" sz="1600" u="none" cap="none" strike="noStrike">
                <a:solidFill>
                  <a:srgbClr val="44546A"/>
                </a:solidFill>
                <a:latin typeface="Titillium Web"/>
                <a:ea typeface="Titillium Web"/>
                <a:cs typeface="Titillium Web"/>
                <a:sym typeface="Titillium Web"/>
              </a:rPr>
              <a:t>Enable a team of operator to safely create, change and update infrastructure. </a:t>
            </a:r>
            <a:endParaRPr sz="500">
              <a:latin typeface="Titillium Web"/>
              <a:ea typeface="Titillium Web"/>
              <a:cs typeface="Titillium Web"/>
              <a:sym typeface="Titillium Web"/>
            </a:endParaRPr>
          </a:p>
        </p:txBody>
      </p:sp>
      <p:grpSp>
        <p:nvGrpSpPr>
          <p:cNvPr id="1285" name="Shape 1285"/>
          <p:cNvGrpSpPr/>
          <p:nvPr/>
        </p:nvGrpSpPr>
        <p:grpSpPr>
          <a:xfrm>
            <a:off x="1325815" y="3799326"/>
            <a:ext cx="1926200" cy="382386"/>
            <a:chOff x="0" y="0"/>
            <a:chExt cx="5136532" cy="1019695"/>
          </a:xfrm>
        </p:grpSpPr>
        <p:pic>
          <p:nvPicPr>
            <p:cNvPr descr="Image" id="1286" name="Shape 1286"/>
            <p:cNvPicPr preferRelativeResize="0"/>
            <p:nvPr/>
          </p:nvPicPr>
          <p:blipFill rotWithShape="1">
            <a:blip r:embed="rId3">
              <a:alphaModFix amt="34000"/>
            </a:blip>
            <a:srcRect b="0" l="0" r="0" t="0"/>
            <a:stretch/>
          </p:blipFill>
          <p:spPr>
            <a:xfrm>
              <a:off x="2482876" y="0"/>
              <a:ext cx="1019695" cy="1019695"/>
            </a:xfrm>
            <a:prstGeom prst="rect">
              <a:avLst/>
            </a:prstGeom>
            <a:noFill/>
            <a:ln>
              <a:noFill/>
            </a:ln>
          </p:spPr>
        </p:pic>
        <p:cxnSp>
          <p:nvCxnSpPr>
            <p:cNvPr id="1287" name="Shape 1287"/>
            <p:cNvCxnSpPr/>
            <p:nvPr/>
          </p:nvCxnSpPr>
          <p:spPr>
            <a:xfrm>
              <a:off x="3629333" y="509785"/>
              <a:ext cx="1507199" cy="1"/>
            </a:xfrm>
            <a:prstGeom prst="straightConnector1">
              <a:avLst/>
            </a:prstGeom>
            <a:noFill/>
            <a:ln cap="flat" cmpd="sng" w="25400">
              <a:solidFill>
                <a:srgbClr val="000000">
                  <a:alpha val="33725"/>
                </a:srgbClr>
              </a:solidFill>
              <a:prstDash val="solid"/>
              <a:miter lim="400000"/>
              <a:headEnd len="sm" w="sm" type="none"/>
              <a:tailEnd len="med" w="med" type="triangle"/>
            </a:ln>
          </p:spPr>
        </p:cxnSp>
        <p:grpSp>
          <p:nvGrpSpPr>
            <p:cNvPr id="1288" name="Shape 1288"/>
            <p:cNvGrpSpPr/>
            <p:nvPr/>
          </p:nvGrpSpPr>
          <p:grpSpPr>
            <a:xfrm>
              <a:off x="0" y="115837"/>
              <a:ext cx="681098" cy="787899"/>
              <a:chOff x="0" y="0"/>
              <a:chExt cx="681097" cy="787898"/>
            </a:xfrm>
          </p:grpSpPr>
          <p:sp>
            <p:nvSpPr>
              <p:cNvPr id="1289" name="Shape 1289"/>
              <p:cNvSpPr/>
              <p:nvPr/>
            </p:nvSpPr>
            <p:spPr>
              <a:xfrm>
                <a:off x="149253" y="0"/>
                <a:ext cx="387917" cy="387417"/>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000000">
                    <a:alpha val="33725"/>
                  </a:srgbClr>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90" name="Shape 1290"/>
              <p:cNvSpPr/>
              <p:nvPr/>
            </p:nvSpPr>
            <p:spPr>
              <a:xfrm>
                <a:off x="0" y="399270"/>
                <a:ext cx="681097" cy="387413"/>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000000">
                    <a:alpha val="33725"/>
                  </a:srgbClr>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1291" name="Shape 1291"/>
              <p:cNvCxnSpPr/>
              <p:nvPr/>
            </p:nvCxnSpPr>
            <p:spPr>
              <a:xfrm flipH="1" rot="10800000">
                <a:off x="149253" y="633510"/>
                <a:ext cx="5330" cy="154388"/>
              </a:xfrm>
              <a:prstGeom prst="straightConnector1">
                <a:avLst/>
              </a:prstGeom>
              <a:noFill/>
              <a:ln cap="flat" cmpd="sng" w="25400">
                <a:solidFill>
                  <a:srgbClr val="000000">
                    <a:alpha val="33725"/>
                  </a:srgbClr>
                </a:solidFill>
                <a:prstDash val="solid"/>
                <a:miter lim="800000"/>
                <a:headEnd len="sm" w="sm" type="none"/>
                <a:tailEnd len="sm" w="sm" type="none"/>
              </a:ln>
            </p:spPr>
          </p:cxnSp>
          <p:cxnSp>
            <p:nvCxnSpPr>
              <p:cNvPr id="1292" name="Shape 1292"/>
              <p:cNvCxnSpPr/>
              <p:nvPr/>
            </p:nvCxnSpPr>
            <p:spPr>
              <a:xfrm flipH="1" rot="10800000">
                <a:off x="538377" y="633510"/>
                <a:ext cx="5333" cy="154388"/>
              </a:xfrm>
              <a:prstGeom prst="straightConnector1">
                <a:avLst/>
              </a:prstGeom>
              <a:noFill/>
              <a:ln cap="flat" cmpd="sng" w="25400">
                <a:solidFill>
                  <a:srgbClr val="000000">
                    <a:alpha val="33725"/>
                  </a:srgbClr>
                </a:solidFill>
                <a:prstDash val="solid"/>
                <a:miter lim="800000"/>
                <a:headEnd len="sm" w="sm" type="none"/>
                <a:tailEnd len="sm" w="sm" type="none"/>
              </a:ln>
            </p:spPr>
          </p:cxnSp>
        </p:grpSp>
        <p:cxnSp>
          <p:nvCxnSpPr>
            <p:cNvPr id="1293" name="Shape 1293"/>
            <p:cNvCxnSpPr/>
            <p:nvPr/>
          </p:nvCxnSpPr>
          <p:spPr>
            <a:xfrm>
              <a:off x="828387" y="509785"/>
              <a:ext cx="1507199" cy="1"/>
            </a:xfrm>
            <a:prstGeom prst="straightConnector1">
              <a:avLst/>
            </a:prstGeom>
            <a:noFill/>
            <a:ln cap="flat" cmpd="sng" w="25400">
              <a:solidFill>
                <a:srgbClr val="000000">
                  <a:alpha val="33725"/>
                </a:srgbClr>
              </a:solidFill>
              <a:prstDash val="solid"/>
              <a:miter lim="400000"/>
              <a:headEnd len="sm" w="sm" type="none"/>
              <a:tailEnd len="med" w="med" type="triangle"/>
            </a:ln>
          </p:spPr>
        </p:cxnSp>
      </p:grpSp>
      <p:sp>
        <p:nvSpPr>
          <p:cNvPr id="1294" name="Shape 1294"/>
          <p:cNvSpPr txBox="1"/>
          <p:nvPr/>
        </p:nvSpPr>
        <p:spPr>
          <a:xfrm>
            <a:off x="515014" y="3526838"/>
            <a:ext cx="1241521" cy="350203"/>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rgbClr val="44546A"/>
              </a:buClr>
              <a:buSzPts val="900"/>
              <a:buFont typeface="Tahoma"/>
              <a:buNone/>
            </a:pPr>
            <a:r>
              <a:rPr b="1" i="0" lang="en" sz="900" u="none" cap="none" strike="noStrike">
                <a:solidFill>
                  <a:srgbClr val="44546A"/>
                </a:solidFill>
                <a:latin typeface="Lato"/>
                <a:ea typeface="Lato"/>
                <a:cs typeface="Lato"/>
                <a:sym typeface="Lato"/>
              </a:rPr>
              <a:t>INFRASTRUCTURE ARCHITECT</a:t>
            </a:r>
            <a:endParaRPr sz="500">
              <a:latin typeface="Lato"/>
              <a:ea typeface="Lato"/>
              <a:cs typeface="Lato"/>
              <a:sym typeface="Lato"/>
            </a:endParaRPr>
          </a:p>
        </p:txBody>
      </p:sp>
      <p:sp>
        <p:nvSpPr>
          <p:cNvPr id="1295" name="Shape 1295"/>
          <p:cNvSpPr/>
          <p:nvPr/>
        </p:nvSpPr>
        <p:spPr>
          <a:xfrm>
            <a:off x="555854" y="3874716"/>
            <a:ext cx="683370" cy="28575"/>
          </a:xfrm>
          <a:prstGeom prst="rect">
            <a:avLst/>
          </a:prstGeom>
          <a:solidFill>
            <a:schemeClr val="accent2"/>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cxnSp>
        <p:nvCxnSpPr>
          <p:cNvPr id="1296" name="Shape 1296"/>
          <p:cNvCxnSpPr/>
          <p:nvPr/>
        </p:nvCxnSpPr>
        <p:spPr>
          <a:xfrm flipH="1" rot="10800000">
            <a:off x="2452826" y="4182403"/>
            <a:ext cx="0" cy="261262"/>
          </a:xfrm>
          <a:prstGeom prst="straightConnector1">
            <a:avLst/>
          </a:prstGeom>
          <a:noFill/>
          <a:ln cap="flat" cmpd="sng" w="50800">
            <a:solidFill>
              <a:schemeClr val="accent1">
                <a:alpha val="57254"/>
              </a:schemeClr>
            </a:solidFill>
            <a:prstDash val="dot"/>
            <a:miter lim="400000"/>
            <a:headEnd len="sm" w="sm" type="none"/>
            <a:tailEnd len="sm" w="sm" type="none"/>
          </a:ln>
        </p:spPr>
      </p:cxnSp>
      <p:sp>
        <p:nvSpPr>
          <p:cNvPr id="1297" name="Shape 1297"/>
          <p:cNvSpPr txBox="1"/>
          <p:nvPr/>
        </p:nvSpPr>
        <p:spPr>
          <a:xfrm>
            <a:off x="1440373" y="4444387"/>
            <a:ext cx="2612100" cy="367800"/>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rgbClr val="000000"/>
              </a:buClr>
              <a:buSzPts val="1800"/>
              <a:buFont typeface="Tahoma"/>
              <a:buNone/>
            </a:pPr>
            <a:r>
              <a:rPr b="1" lang="en">
                <a:latin typeface="Lato"/>
                <a:ea typeface="Lato"/>
                <a:cs typeface="Lato"/>
                <a:sym typeface="Lato"/>
              </a:rPr>
              <a:t>Github, Bitbucket, Gitlab</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5"/>
                                        </p:tgtEl>
                                        <p:attrNameLst>
                                          <p:attrName>style.visibility</p:attrName>
                                        </p:attrNameLst>
                                      </p:cBhvr>
                                      <p:to>
                                        <p:strVal val="visible"/>
                                      </p:to>
                                    </p:set>
                                    <p:animEffect filter="fade" transition="in">
                                      <p:cBhvr>
                                        <p:cTn dur="1000"/>
                                        <p:tgtEl>
                                          <p:spTgt spid="1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pic>
        <p:nvPicPr>
          <p:cNvPr descr="image45.png" id="1302" name="Shape 1302"/>
          <p:cNvPicPr preferRelativeResize="0"/>
          <p:nvPr/>
        </p:nvPicPr>
        <p:blipFill rotWithShape="1">
          <a:blip r:embed="rId3">
            <a:alphaModFix/>
          </a:blip>
          <a:srcRect b="0" l="0" r="0" t="0"/>
          <a:stretch/>
        </p:blipFill>
        <p:spPr>
          <a:xfrm>
            <a:off x="-181312" y="-188322"/>
            <a:ext cx="9606575" cy="5394962"/>
          </a:xfrm>
          <a:prstGeom prst="rect">
            <a:avLst/>
          </a:prstGeom>
          <a:noFill/>
          <a:ln>
            <a:noFill/>
          </a:ln>
        </p:spPr>
      </p:pic>
      <p:sp>
        <p:nvSpPr>
          <p:cNvPr id="1303" name="Shape 1303"/>
          <p:cNvSpPr txBox="1"/>
          <p:nvPr>
            <p:ph type="title"/>
          </p:nvPr>
        </p:nvSpPr>
        <p:spPr>
          <a:xfrm>
            <a:off x="544451" y="293840"/>
            <a:ext cx="8155049" cy="55615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i="0" lang="en" u="none" cap="none" strike="noStrike">
                <a:solidFill>
                  <a:srgbClr val="000000"/>
                </a:solidFill>
                <a:latin typeface="Titillium Web"/>
                <a:ea typeface="Titillium Web"/>
                <a:cs typeface="Titillium Web"/>
                <a:sym typeface="Titillium Web"/>
              </a:rPr>
              <a:t>Version control connection</a:t>
            </a:r>
            <a:endParaRPr>
              <a:latin typeface="Titillium Web"/>
              <a:ea typeface="Titillium Web"/>
              <a:cs typeface="Titillium Web"/>
              <a:sym typeface="Titillium Web"/>
            </a:endParaRPr>
          </a:p>
        </p:txBody>
      </p:sp>
      <p:sp>
        <p:nvSpPr>
          <p:cNvPr id="1304" name="Shape 1304"/>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305" name="Shape 1305"/>
          <p:cNvSpPr txBox="1"/>
          <p:nvPr>
            <p:ph idx="2" type="body"/>
          </p:nvPr>
        </p:nvSpPr>
        <p:spPr>
          <a:xfrm>
            <a:off x="544451" y="769938"/>
            <a:ext cx="8155049" cy="658932"/>
          </a:xfrm>
          <a:prstGeom prst="rect">
            <a:avLst/>
          </a:prstGeom>
          <a:noFill/>
          <a:ln>
            <a:noFill/>
          </a:ln>
        </p:spPr>
        <p:txBody>
          <a:bodyPr anchorCtr="0" anchor="t" bIns="47625" lIns="47625" spcFirstLastPara="1" rIns="47625" wrap="square" tIns="47625">
            <a:noAutofit/>
          </a:bodyPr>
          <a:lstStyle/>
          <a:p>
            <a:pPr indent="0" lvl="0" marL="0" marR="0" rtl="0" algn="l">
              <a:lnSpc>
                <a:spcPct val="90000"/>
              </a:lnSpc>
              <a:spcBef>
                <a:spcPts val="0"/>
              </a:spcBef>
              <a:spcAft>
                <a:spcPts val="0"/>
              </a:spcAft>
              <a:buClr>
                <a:srgbClr val="44546A"/>
              </a:buClr>
              <a:buSzPts val="1600"/>
              <a:buFont typeface="Arial"/>
              <a:buNone/>
            </a:pPr>
            <a:r>
              <a:rPr b="1" i="0" lang="en" sz="1600" u="none" cap="none" strike="noStrike">
                <a:solidFill>
                  <a:srgbClr val="44546A"/>
                </a:solidFill>
                <a:latin typeface="Lato"/>
                <a:ea typeface="Lato"/>
                <a:cs typeface="Lato"/>
                <a:sym typeface="Lato"/>
              </a:rPr>
              <a:t>Version control allows a team of operators to treat Terraform files as source code and checkout and make changes to infrastructure </a:t>
            </a:r>
            <a:endParaRPr sz="500">
              <a:latin typeface="Lato"/>
              <a:ea typeface="Lato"/>
              <a:cs typeface="Lato"/>
              <a:sym typeface="Lato"/>
            </a:endParaRPr>
          </a:p>
        </p:txBody>
      </p:sp>
      <p:sp>
        <p:nvSpPr>
          <p:cNvPr id="1306" name="Shape 1306"/>
          <p:cNvSpPr/>
          <p:nvPr/>
        </p:nvSpPr>
        <p:spPr>
          <a:xfrm>
            <a:off x="3275597" y="1700713"/>
            <a:ext cx="5166329" cy="1402019"/>
          </a:xfrm>
          <a:prstGeom prst="rect">
            <a:avLst/>
          </a:prstGeom>
          <a:solidFill>
            <a:srgbClr val="FFFFFF">
              <a:alpha val="79607"/>
            </a:srgbClr>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aphicFrame>
        <p:nvGraphicFramePr>
          <p:cNvPr id="1307" name="Shape 1307"/>
          <p:cNvGraphicFramePr/>
          <p:nvPr/>
        </p:nvGraphicFramePr>
        <p:xfrm>
          <a:off x="828645" y="3356728"/>
          <a:ext cx="3000000" cy="3000000"/>
        </p:xfrm>
        <a:graphic>
          <a:graphicData uri="http://schemas.openxmlformats.org/drawingml/2006/table">
            <a:tbl>
              <a:tblPr bandRow="1">
                <a:noFill/>
                <a:tableStyleId>{F93A4160-50D2-4F09-8E48-348BB31553C8}</a:tableStyleId>
              </a:tblPr>
              <a:tblGrid>
                <a:gridCol w="4393625"/>
                <a:gridCol w="3562200"/>
              </a:tblGrid>
              <a:tr h="288125">
                <a:tc>
                  <a:txBody>
                    <a:bodyPr>
                      <a:noAutofit/>
                    </a:bodyPr>
                    <a:lstStyle/>
                    <a:p>
                      <a:pPr indent="0" lvl="0" marL="0" marR="0" rtl="0" algn="l">
                        <a:lnSpc>
                          <a:spcPct val="100000"/>
                        </a:lnSpc>
                        <a:spcBef>
                          <a:spcPts val="0"/>
                        </a:spcBef>
                        <a:spcAft>
                          <a:spcPts val="0"/>
                        </a:spcAft>
                        <a:buClr>
                          <a:srgbClr val="493EB6"/>
                        </a:buClr>
                        <a:buSzPts val="1300"/>
                        <a:buFont typeface="Calibri"/>
                        <a:buNone/>
                      </a:pPr>
                      <a:r>
                        <a:rPr b="1" lang="en" sz="1300">
                          <a:solidFill>
                            <a:srgbClr val="493EB6"/>
                          </a:solidFill>
                          <a:latin typeface="Lato"/>
                          <a:ea typeface="Lato"/>
                          <a:cs typeface="Lato"/>
                          <a:sym typeface="Lato"/>
                        </a:rPr>
                        <a:t> </a:t>
                      </a:r>
                      <a:r>
                        <a:rPr b="1" lang="en" sz="1300" u="none" cap="none" strike="noStrike">
                          <a:solidFill>
                            <a:srgbClr val="493EB6"/>
                          </a:solidFill>
                          <a:latin typeface="Lato"/>
                          <a:ea typeface="Lato"/>
                          <a:cs typeface="Lato"/>
                          <a:sym typeface="Lato"/>
                        </a:rPr>
                        <a:t>Capability</a:t>
                      </a:r>
                      <a:endParaRPr sz="500">
                        <a:latin typeface="Lato"/>
                        <a:ea typeface="Lato"/>
                        <a:cs typeface="Lato"/>
                        <a:sym typeface="Lato"/>
                      </a:endParaRPr>
                    </a:p>
                  </a:txBody>
                  <a:tcPr marT="0" marB="0" marR="0" marL="0" anchor="ctr"/>
                </a:tc>
                <a:tc>
                  <a:txBody>
                    <a:bodyPr>
                      <a:noAutofit/>
                    </a:bodyPr>
                    <a:lstStyle/>
                    <a:p>
                      <a:pPr indent="0" lvl="0" marL="0" marR="0" rtl="0" algn="l">
                        <a:lnSpc>
                          <a:spcPct val="100000"/>
                        </a:lnSpc>
                        <a:spcBef>
                          <a:spcPts val="0"/>
                        </a:spcBef>
                        <a:spcAft>
                          <a:spcPts val="0"/>
                        </a:spcAft>
                        <a:buClr>
                          <a:srgbClr val="493EB6"/>
                        </a:buClr>
                        <a:buSzPts val="1300"/>
                        <a:buFont typeface="Calibri"/>
                        <a:buNone/>
                      </a:pPr>
                      <a:r>
                        <a:rPr b="1" lang="en" sz="1300">
                          <a:solidFill>
                            <a:srgbClr val="493EB6"/>
                          </a:solidFill>
                          <a:latin typeface="Lato"/>
                          <a:ea typeface="Lato"/>
                          <a:cs typeface="Lato"/>
                          <a:sym typeface="Lato"/>
                        </a:rPr>
                        <a:t> </a:t>
                      </a:r>
                      <a:r>
                        <a:rPr b="1" lang="en" sz="1300" u="none" cap="none" strike="noStrike">
                          <a:solidFill>
                            <a:srgbClr val="493EB6"/>
                          </a:solidFill>
                          <a:latin typeface="Lato"/>
                          <a:ea typeface="Lato"/>
                          <a:cs typeface="Lato"/>
                          <a:sym typeface="Lato"/>
                        </a:rPr>
                        <a:t>Benefit</a:t>
                      </a:r>
                      <a:endParaRPr sz="500">
                        <a:latin typeface="Lato"/>
                        <a:ea typeface="Lato"/>
                        <a:cs typeface="Lato"/>
                        <a:sym typeface="Lato"/>
                      </a:endParaRPr>
                    </a:p>
                  </a:txBody>
                  <a:tcPr marT="0" marB="0" marR="0" marL="0" anchor="ctr"/>
                </a:tc>
              </a:tr>
              <a:tr h="288125">
                <a:tc>
                  <a:txBody>
                    <a:bodyPr>
                      <a:noAutofit/>
                    </a:bodyPr>
                    <a:lstStyle/>
                    <a:p>
                      <a:pPr indent="-88900" lvl="0" marL="88900" marR="0" rtl="0" algn="l">
                        <a:lnSpc>
                          <a:spcPct val="100000"/>
                        </a:lnSpc>
                        <a:spcBef>
                          <a:spcPts val="0"/>
                        </a:spcBef>
                        <a:spcAft>
                          <a:spcPts val="0"/>
                        </a:spcAft>
                        <a:buClr>
                          <a:schemeClr val="lt1"/>
                        </a:buClr>
                        <a:buSzPts val="1000"/>
                        <a:buFont typeface="Lato"/>
                        <a:buChar char="▪"/>
                      </a:pPr>
                      <a:r>
                        <a:rPr lang="en" sz="1000" u="none" cap="none" strike="noStrike">
                          <a:latin typeface="Lato"/>
                          <a:ea typeface="Lato"/>
                          <a:cs typeface="Lato"/>
                          <a:sym typeface="Lato"/>
                        </a:rPr>
                        <a:t>Support for common version control systems (GitHub, GitLab, Bitbucket)</a:t>
                      </a:r>
                      <a:endParaRPr sz="500">
                        <a:latin typeface="Lato"/>
                        <a:ea typeface="Lato"/>
                        <a:cs typeface="Lato"/>
                        <a:sym typeface="Lato"/>
                      </a:endParaRPr>
                    </a:p>
                  </a:txBody>
                  <a:tcPr marT="0" marB="0" marR="0" marL="0" anchor="ctr">
                    <a:lnB cap="flat" cmpd="sng" w="25400">
                      <a:solidFill>
                        <a:srgbClr val="DDDDDD"/>
                      </a:solidFill>
                      <a:prstDash val="dashDot"/>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lt1"/>
                        </a:buClr>
                        <a:buSzPts val="1000"/>
                        <a:buFont typeface="Calibri"/>
                        <a:buNone/>
                      </a:pPr>
                      <a:r>
                        <a:rPr lang="en" sz="1000" u="none" cap="none" strike="noStrike">
                          <a:latin typeface="Lato"/>
                          <a:ea typeface="Lato"/>
                          <a:cs typeface="Lato"/>
                          <a:sym typeface="Lato"/>
                        </a:rPr>
                        <a:t>Safely collaborate on infrastructure</a:t>
                      </a:r>
                      <a:endParaRPr sz="500">
                        <a:latin typeface="Lato"/>
                        <a:ea typeface="Lato"/>
                        <a:cs typeface="Lato"/>
                        <a:sym typeface="Lato"/>
                      </a:endParaRPr>
                    </a:p>
                  </a:txBody>
                  <a:tcPr marT="0" marB="0" marR="0" marL="0" anchor="ctr">
                    <a:lnB cap="flat" cmpd="sng" w="25400">
                      <a:solidFill>
                        <a:srgbClr val="DDDDDD"/>
                      </a:solidFill>
                      <a:prstDash val="dashDot"/>
                      <a:round/>
                      <a:headEnd len="sm" w="sm" type="none"/>
                      <a:tailEnd len="sm" w="sm" type="none"/>
                    </a:lnB>
                  </a:tcPr>
                </a:tc>
              </a:tr>
              <a:tr h="288125">
                <a:tc>
                  <a:txBody>
                    <a:bodyPr>
                      <a:noAutofit/>
                    </a:bodyPr>
                    <a:lstStyle/>
                    <a:p>
                      <a:pPr indent="-25400" lvl="0" marL="88900" marR="0" rtl="0" algn="l">
                        <a:lnSpc>
                          <a:spcPct val="100000"/>
                        </a:lnSpc>
                        <a:spcBef>
                          <a:spcPts val="0"/>
                        </a:spcBef>
                        <a:spcAft>
                          <a:spcPts val="0"/>
                        </a:spcAft>
                        <a:buClr>
                          <a:schemeClr val="lt1"/>
                        </a:buClr>
                        <a:buSzPts val="1000"/>
                        <a:buFont typeface="Noto Sans Symbols"/>
                        <a:buNone/>
                      </a:pPr>
                      <a:r>
                        <a:t/>
                      </a:r>
                      <a:endParaRPr sz="1000" u="none" cap="none" strike="noStrike"/>
                    </a:p>
                  </a:txBody>
                  <a:tcPr marT="0" marB="0" marR="0" marL="0" anchor="ctr">
                    <a:lnT cap="flat" cmpd="sng" w="25400">
                      <a:solidFill>
                        <a:srgbClr val="DDDDDD"/>
                      </a:solidFill>
                      <a:prstDash val="dashDot"/>
                      <a:round/>
                      <a:headEnd len="sm" w="sm" type="none"/>
                      <a:tailEnd len="sm" w="sm" type="none"/>
                    </a:lnT>
                    <a:lnB cap="flat" cmpd="sng" w="25400">
                      <a:solidFill>
                        <a:srgbClr val="DDDDDD"/>
                      </a:solidFill>
                      <a:prstDash val="dashDot"/>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lt1"/>
                        </a:buClr>
                        <a:buSzPts val="1000"/>
                        <a:buFont typeface="Calibri"/>
                        <a:buNone/>
                      </a:pPr>
                      <a:r>
                        <a:rPr lang="en" sz="1000" u="none" cap="none" strike="noStrike">
                          <a:latin typeface="Lato"/>
                          <a:ea typeface="Lato"/>
                          <a:cs typeface="Lato"/>
                          <a:sym typeface="Lato"/>
                        </a:rPr>
                        <a:t>Eliminate conflicts on infrastructure changes</a:t>
                      </a:r>
                      <a:endParaRPr sz="500">
                        <a:latin typeface="Lato"/>
                        <a:ea typeface="Lato"/>
                        <a:cs typeface="Lato"/>
                        <a:sym typeface="Lato"/>
                      </a:endParaRPr>
                    </a:p>
                  </a:txBody>
                  <a:tcPr marT="0" marB="0" marR="0" marL="0" anchor="ctr">
                    <a:lnT cap="flat" cmpd="sng" w="25400">
                      <a:solidFill>
                        <a:srgbClr val="DDDDDD"/>
                      </a:solidFill>
                      <a:prstDash val="dashDot"/>
                      <a:round/>
                      <a:headEnd len="sm" w="sm" type="none"/>
                      <a:tailEnd len="sm" w="sm" type="none"/>
                    </a:lnT>
                    <a:lnB cap="flat" cmpd="sng" w="25400">
                      <a:solidFill>
                        <a:srgbClr val="DDDDDD"/>
                      </a:solidFill>
                      <a:prstDash val="dashDot"/>
                      <a:round/>
                      <a:headEnd len="sm" w="sm" type="none"/>
                      <a:tailEnd len="sm" w="sm" type="none"/>
                    </a:lnB>
                  </a:tcPr>
                </a:tc>
              </a:tr>
              <a:tr h="288125">
                <a:tc>
                  <a:txBody>
                    <a:bodyPr>
                      <a:noAutofit/>
                    </a:bodyPr>
                    <a:lstStyle/>
                    <a:p>
                      <a:pPr indent="0" lvl="0" marL="0" marR="0" rtl="0" algn="l">
                        <a:lnSpc>
                          <a:spcPct val="100000"/>
                        </a:lnSpc>
                        <a:spcBef>
                          <a:spcPts val="0"/>
                        </a:spcBef>
                        <a:spcAft>
                          <a:spcPts val="0"/>
                        </a:spcAft>
                        <a:buClr>
                          <a:schemeClr val="lt1"/>
                        </a:buClr>
                        <a:buSzPts val="1000"/>
                        <a:buFont typeface="Calibri"/>
                        <a:buNone/>
                      </a:pPr>
                      <a:r>
                        <a:t/>
                      </a:r>
                      <a:endParaRPr sz="1000" u="none" cap="none" strike="noStrike"/>
                    </a:p>
                  </a:txBody>
                  <a:tcPr marT="0" marB="0" marR="0" marL="0" anchor="ctr">
                    <a:lnT cap="flat" cmpd="sng" w="25400">
                      <a:solidFill>
                        <a:srgbClr val="DDDDDD"/>
                      </a:solidFill>
                      <a:prstDash val="dashDot"/>
                      <a:round/>
                      <a:headEnd len="sm" w="sm" type="none"/>
                      <a:tailEnd len="sm" w="sm" type="none"/>
                    </a:lnT>
                    <a:lnB cap="flat" cmpd="sng" w="25400">
                      <a:solidFill>
                        <a:srgbClr val="DDDDDD"/>
                      </a:solidFill>
                      <a:prstDash val="dashDot"/>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lt1"/>
                        </a:buClr>
                        <a:buSzPts val="1000"/>
                        <a:buFont typeface="Calibri"/>
                        <a:buNone/>
                      </a:pPr>
                      <a:r>
                        <a:rPr lang="en" sz="1000" u="none" cap="none" strike="noStrike">
                          <a:latin typeface="Lato"/>
                          <a:ea typeface="Lato"/>
                          <a:cs typeface="Lato"/>
                          <a:sym typeface="Lato"/>
                        </a:rPr>
                        <a:t>Improve operator productivity, no time coordinating changes</a:t>
                      </a:r>
                      <a:endParaRPr sz="500">
                        <a:latin typeface="Lato"/>
                        <a:ea typeface="Lato"/>
                        <a:cs typeface="Lato"/>
                        <a:sym typeface="Lato"/>
                      </a:endParaRPr>
                    </a:p>
                  </a:txBody>
                  <a:tcPr marT="0" marB="0" marR="0" marL="0" anchor="ctr">
                    <a:lnT cap="flat" cmpd="sng" w="25400">
                      <a:solidFill>
                        <a:srgbClr val="DDDDDD"/>
                      </a:solidFill>
                      <a:prstDash val="dashDot"/>
                      <a:round/>
                      <a:headEnd len="sm" w="sm" type="none"/>
                      <a:tailEnd len="sm" w="sm" type="none"/>
                    </a:lnT>
                    <a:lnB cap="flat" cmpd="sng" w="25400">
                      <a:solidFill>
                        <a:srgbClr val="DDDDDD"/>
                      </a:solidFill>
                      <a:prstDash val="dashDot"/>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1" name="Shape 1311"/>
        <p:cNvGrpSpPr/>
        <p:nvPr/>
      </p:nvGrpSpPr>
      <p:grpSpPr>
        <a:xfrm>
          <a:off x="0" y="0"/>
          <a:ext cx="0" cy="0"/>
          <a:chOff x="0" y="0"/>
          <a:chExt cx="0" cy="0"/>
        </a:xfrm>
      </p:grpSpPr>
      <p:sp>
        <p:nvSpPr>
          <p:cNvPr id="1312" name="Shape 1312"/>
          <p:cNvSpPr txBox="1"/>
          <p:nvPr>
            <p:ph type="title"/>
          </p:nvPr>
        </p:nvSpPr>
        <p:spPr>
          <a:xfrm>
            <a:off x="544451" y="293840"/>
            <a:ext cx="8155049" cy="827821"/>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2800"/>
              <a:buFont typeface="Tahoma"/>
              <a:buNone/>
            </a:pPr>
            <a:r>
              <a:rPr i="0" lang="en" sz="2800" u="none" cap="none" strike="noStrike">
                <a:solidFill>
                  <a:srgbClr val="000000"/>
                </a:solidFill>
                <a:latin typeface="Titillium Web"/>
                <a:ea typeface="Titillium Web"/>
                <a:cs typeface="Titillium Web"/>
                <a:sym typeface="Titillium Web"/>
              </a:rPr>
              <a:t>Version control connection</a:t>
            </a:r>
            <a:endParaRPr sz="500">
              <a:latin typeface="Titillium Web"/>
              <a:ea typeface="Titillium Web"/>
              <a:cs typeface="Titillium Web"/>
              <a:sym typeface="Titillium Web"/>
            </a:endParaRPr>
          </a:p>
        </p:txBody>
      </p:sp>
      <p:sp>
        <p:nvSpPr>
          <p:cNvPr id="1313" name="Shape 1313"/>
          <p:cNvSpPr txBox="1"/>
          <p:nvPr>
            <p:ph idx="1" type="body"/>
          </p:nvPr>
        </p:nvSpPr>
        <p:spPr>
          <a:xfrm>
            <a:off x="544450" y="1246175"/>
            <a:ext cx="7305600" cy="3352800"/>
          </a:xfrm>
          <a:prstGeom prst="rect">
            <a:avLst/>
          </a:prstGeom>
          <a:noFill/>
          <a:ln>
            <a:noFill/>
          </a:ln>
        </p:spPr>
        <p:txBody>
          <a:bodyPr anchorCtr="0" anchor="t" bIns="45725" lIns="45725" spcFirstLastPara="1" rIns="45725" wrap="square" tIns="45725">
            <a:noAutofit/>
          </a:bodyPr>
          <a:lstStyle/>
          <a:p>
            <a:pPr indent="-177800" lvl="0" marL="177800" marR="0" rtl="0" algn="l">
              <a:lnSpc>
                <a:spcPct val="115000"/>
              </a:lnSpc>
              <a:spcBef>
                <a:spcPts val="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Source code repository for Terraform configurations</a:t>
            </a:r>
            <a:endParaRPr sz="500">
              <a:solidFill>
                <a:srgbClr val="414141"/>
              </a:solidFill>
              <a:latin typeface="Lato"/>
              <a:ea typeface="Lato"/>
              <a:cs typeface="Lato"/>
              <a:sym typeface="Lato"/>
            </a:endParaRPr>
          </a:p>
          <a:p>
            <a:pPr indent="-177800" lvl="0" marL="177800" marR="0" rtl="0" algn="l">
              <a:lnSpc>
                <a:spcPct val="115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OAuth based authentication</a:t>
            </a:r>
            <a:endParaRPr sz="500">
              <a:solidFill>
                <a:srgbClr val="414141"/>
              </a:solidFill>
              <a:latin typeface="Lato"/>
              <a:ea typeface="Lato"/>
              <a:cs typeface="Lato"/>
              <a:sym typeface="Lato"/>
            </a:endParaRPr>
          </a:p>
          <a:p>
            <a:pPr indent="-177800" lvl="0" marL="177800" marR="0" rtl="0" algn="l">
              <a:lnSpc>
                <a:spcPct val="115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Automatic plan execution when pull request is created or updated </a:t>
            </a:r>
            <a:endParaRPr sz="500">
              <a:solidFill>
                <a:srgbClr val="414141"/>
              </a:solidFill>
              <a:latin typeface="Lato"/>
              <a:ea typeface="Lato"/>
              <a:cs typeface="Lato"/>
              <a:sym typeface="Lato"/>
            </a:endParaRPr>
          </a:p>
          <a:p>
            <a:pPr indent="-177800" lvl="0" marL="177800" marR="0" rtl="0" algn="l">
              <a:lnSpc>
                <a:spcPct val="115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Pull request is updated with result of the Terraform plan</a:t>
            </a:r>
            <a:endParaRPr sz="500">
              <a:solidFill>
                <a:srgbClr val="414141"/>
              </a:solidFill>
              <a:latin typeface="Lato"/>
              <a:ea typeface="Lato"/>
              <a:cs typeface="Lato"/>
              <a:sym typeface="Lato"/>
            </a:endParaRPr>
          </a:p>
        </p:txBody>
      </p:sp>
      <p:sp>
        <p:nvSpPr>
          <p:cNvPr id="1314" name="Shape 1314"/>
          <p:cNvSpPr txBox="1"/>
          <p:nvPr>
            <p:ph idx="12" type="sldNum"/>
          </p:nvPr>
        </p:nvSpPr>
        <p:spPr>
          <a:xfrm>
            <a:off x="8796338"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8" name="Shape 1318"/>
        <p:cNvGrpSpPr/>
        <p:nvPr/>
      </p:nvGrpSpPr>
      <p:grpSpPr>
        <a:xfrm>
          <a:off x="0" y="0"/>
          <a:ext cx="0" cy="0"/>
          <a:chOff x="0" y="0"/>
          <a:chExt cx="0" cy="0"/>
        </a:xfrm>
      </p:grpSpPr>
      <p:sp>
        <p:nvSpPr>
          <p:cNvPr id="1319" name="Shape 1319"/>
          <p:cNvSpPr txBox="1"/>
          <p:nvPr>
            <p:ph idx="12" type="sldNum"/>
          </p:nvPr>
        </p:nvSpPr>
        <p:spPr>
          <a:xfrm>
            <a:off x="8797563" y="4852430"/>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320" name="Shape 1320"/>
          <p:cNvSpPr txBox="1"/>
          <p:nvPr>
            <p:ph type="title"/>
          </p:nvPr>
        </p:nvSpPr>
        <p:spPr>
          <a:xfrm>
            <a:off x="2883714" y="1950045"/>
            <a:ext cx="4886326" cy="124341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2900"/>
              <a:buFont typeface="Tahoma"/>
              <a:buNone/>
            </a:pPr>
            <a:r>
              <a:rPr i="0" lang="en" sz="2900" u="none" cap="none" strike="noStrike">
                <a:solidFill>
                  <a:srgbClr val="000000"/>
                </a:solidFill>
                <a:latin typeface="Titillium Web"/>
                <a:ea typeface="Titillium Web"/>
                <a:cs typeface="Titillium Web"/>
                <a:sym typeface="Titillium Web"/>
              </a:rPr>
              <a:t>Remote plans, applies, state storage, and locking</a:t>
            </a:r>
            <a:endParaRPr sz="500">
              <a:latin typeface="Titillium Web"/>
              <a:ea typeface="Titillium Web"/>
              <a:cs typeface="Titillium Web"/>
              <a:sym typeface="Titillium Web"/>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4" name="Shape 1324"/>
        <p:cNvGrpSpPr/>
        <p:nvPr/>
      </p:nvGrpSpPr>
      <p:grpSpPr>
        <a:xfrm>
          <a:off x="0" y="0"/>
          <a:ext cx="0" cy="0"/>
          <a:chOff x="0" y="0"/>
          <a:chExt cx="0" cy="0"/>
        </a:xfrm>
      </p:grpSpPr>
      <p:pic>
        <p:nvPicPr>
          <p:cNvPr descr="image45.png" id="1325" name="Shape 1325"/>
          <p:cNvPicPr preferRelativeResize="0"/>
          <p:nvPr/>
        </p:nvPicPr>
        <p:blipFill rotWithShape="1">
          <a:blip r:embed="rId3">
            <a:alphaModFix/>
          </a:blip>
          <a:srcRect b="0" l="0" r="0" t="0"/>
          <a:stretch/>
        </p:blipFill>
        <p:spPr>
          <a:xfrm>
            <a:off x="-181312" y="-188322"/>
            <a:ext cx="9606576" cy="5394961"/>
          </a:xfrm>
          <a:prstGeom prst="rect">
            <a:avLst/>
          </a:prstGeom>
          <a:noFill/>
          <a:ln>
            <a:noFill/>
          </a:ln>
        </p:spPr>
      </p:pic>
      <p:sp>
        <p:nvSpPr>
          <p:cNvPr id="1326" name="Shape 1326"/>
          <p:cNvSpPr txBox="1"/>
          <p:nvPr>
            <p:ph type="title"/>
          </p:nvPr>
        </p:nvSpPr>
        <p:spPr>
          <a:xfrm>
            <a:off x="544451" y="293840"/>
            <a:ext cx="8155049" cy="55615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700"/>
              <a:buFont typeface="Tahoma"/>
              <a:buNone/>
            </a:pPr>
            <a:r>
              <a:rPr i="0" lang="en" u="none" cap="none" strike="noStrike">
                <a:solidFill>
                  <a:srgbClr val="000000"/>
                </a:solidFill>
                <a:latin typeface="Titillium Web"/>
                <a:ea typeface="Titillium Web"/>
                <a:cs typeface="Titillium Web"/>
                <a:sym typeface="Titillium Web"/>
              </a:rPr>
              <a:t>Remote plans, applies, state storage, and locking</a:t>
            </a:r>
            <a:endParaRPr>
              <a:latin typeface="Titillium Web"/>
              <a:ea typeface="Titillium Web"/>
              <a:cs typeface="Titillium Web"/>
              <a:sym typeface="Titillium Web"/>
            </a:endParaRPr>
          </a:p>
        </p:txBody>
      </p:sp>
      <p:sp>
        <p:nvSpPr>
          <p:cNvPr id="1327" name="Shape 1327"/>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328" name="Shape 1328"/>
          <p:cNvSpPr/>
          <p:nvPr/>
        </p:nvSpPr>
        <p:spPr>
          <a:xfrm>
            <a:off x="5844420" y="1700713"/>
            <a:ext cx="2597507" cy="1402019"/>
          </a:xfrm>
          <a:prstGeom prst="rect">
            <a:avLst/>
          </a:prstGeom>
          <a:solidFill>
            <a:srgbClr val="FFFFFF">
              <a:alpha val="79607"/>
            </a:srgbClr>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329" name="Shape 1329"/>
          <p:cNvSpPr/>
          <p:nvPr/>
        </p:nvSpPr>
        <p:spPr>
          <a:xfrm>
            <a:off x="639779" y="1700713"/>
            <a:ext cx="2597507" cy="1402019"/>
          </a:xfrm>
          <a:prstGeom prst="rect">
            <a:avLst/>
          </a:prstGeom>
          <a:solidFill>
            <a:srgbClr val="FFFFFF">
              <a:alpha val="79607"/>
            </a:srgbClr>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aphicFrame>
        <p:nvGraphicFramePr>
          <p:cNvPr id="1330" name="Shape 1330"/>
          <p:cNvGraphicFramePr/>
          <p:nvPr/>
        </p:nvGraphicFramePr>
        <p:xfrm>
          <a:off x="836303" y="3356728"/>
          <a:ext cx="3000000" cy="3000000"/>
        </p:xfrm>
        <a:graphic>
          <a:graphicData uri="http://schemas.openxmlformats.org/drawingml/2006/table">
            <a:tbl>
              <a:tblPr bandRow="1">
                <a:noFill/>
                <a:tableStyleId>{F93A4160-50D2-4F09-8E48-348BB31553C8}</a:tableStyleId>
              </a:tblPr>
              <a:tblGrid>
                <a:gridCol w="4393625"/>
                <a:gridCol w="3562200"/>
              </a:tblGrid>
              <a:tr h="288125">
                <a:tc>
                  <a:txBody>
                    <a:bodyPr>
                      <a:noAutofit/>
                    </a:bodyPr>
                    <a:lstStyle/>
                    <a:p>
                      <a:pPr indent="0" lvl="0" marL="0" marR="0" rtl="0" algn="l">
                        <a:lnSpc>
                          <a:spcPct val="100000"/>
                        </a:lnSpc>
                        <a:spcBef>
                          <a:spcPts val="0"/>
                        </a:spcBef>
                        <a:spcAft>
                          <a:spcPts val="0"/>
                        </a:spcAft>
                        <a:buClr>
                          <a:srgbClr val="493EB6"/>
                        </a:buClr>
                        <a:buSzPts val="1300"/>
                        <a:buFont typeface="Calibri"/>
                        <a:buNone/>
                      </a:pPr>
                      <a:r>
                        <a:rPr b="1" lang="en" sz="1300">
                          <a:solidFill>
                            <a:srgbClr val="493EB6"/>
                          </a:solidFill>
                          <a:latin typeface="Lato"/>
                          <a:ea typeface="Lato"/>
                          <a:cs typeface="Lato"/>
                          <a:sym typeface="Lato"/>
                        </a:rPr>
                        <a:t> </a:t>
                      </a:r>
                      <a:r>
                        <a:rPr b="1" lang="en" sz="1300" u="none" cap="none" strike="noStrike">
                          <a:solidFill>
                            <a:srgbClr val="493EB6"/>
                          </a:solidFill>
                          <a:latin typeface="Lato"/>
                          <a:ea typeface="Lato"/>
                          <a:cs typeface="Lato"/>
                          <a:sym typeface="Lato"/>
                        </a:rPr>
                        <a:t>Capability</a:t>
                      </a:r>
                      <a:endParaRPr sz="500">
                        <a:latin typeface="Lato"/>
                        <a:ea typeface="Lato"/>
                        <a:cs typeface="Lato"/>
                        <a:sym typeface="Lato"/>
                      </a:endParaRPr>
                    </a:p>
                  </a:txBody>
                  <a:tcPr marT="0" marB="0" marR="0" marL="0" anchor="ctr"/>
                </a:tc>
                <a:tc>
                  <a:txBody>
                    <a:bodyPr>
                      <a:noAutofit/>
                    </a:bodyPr>
                    <a:lstStyle/>
                    <a:p>
                      <a:pPr indent="0" lvl="0" marL="0" marR="0" rtl="0" algn="l">
                        <a:lnSpc>
                          <a:spcPct val="100000"/>
                        </a:lnSpc>
                        <a:spcBef>
                          <a:spcPts val="0"/>
                        </a:spcBef>
                        <a:spcAft>
                          <a:spcPts val="0"/>
                        </a:spcAft>
                        <a:buClr>
                          <a:srgbClr val="493EB6"/>
                        </a:buClr>
                        <a:buSzPts val="1300"/>
                        <a:buFont typeface="Calibri"/>
                        <a:buNone/>
                      </a:pPr>
                      <a:r>
                        <a:rPr b="1" lang="en" sz="1300">
                          <a:solidFill>
                            <a:srgbClr val="493EB6"/>
                          </a:solidFill>
                          <a:latin typeface="Lato"/>
                          <a:ea typeface="Lato"/>
                          <a:cs typeface="Lato"/>
                          <a:sym typeface="Lato"/>
                        </a:rPr>
                        <a:t> </a:t>
                      </a:r>
                      <a:r>
                        <a:rPr b="1" lang="en" sz="1300" u="none" cap="none" strike="noStrike">
                          <a:solidFill>
                            <a:srgbClr val="493EB6"/>
                          </a:solidFill>
                          <a:latin typeface="Lato"/>
                          <a:ea typeface="Lato"/>
                          <a:cs typeface="Lato"/>
                          <a:sym typeface="Lato"/>
                        </a:rPr>
                        <a:t>Benefit</a:t>
                      </a:r>
                      <a:endParaRPr sz="500">
                        <a:latin typeface="Lato"/>
                        <a:ea typeface="Lato"/>
                        <a:cs typeface="Lato"/>
                        <a:sym typeface="Lato"/>
                      </a:endParaRPr>
                    </a:p>
                  </a:txBody>
                  <a:tcPr marT="0" marB="0" marR="0" marL="0" anchor="ctr"/>
                </a:tc>
              </a:tr>
              <a:tr h="288125">
                <a:tc>
                  <a:txBody>
                    <a:bodyPr>
                      <a:noAutofit/>
                    </a:bodyPr>
                    <a:lstStyle/>
                    <a:p>
                      <a:pPr indent="-88900" lvl="0" marL="88900" marR="0" rtl="0" algn="l">
                        <a:lnSpc>
                          <a:spcPct val="100000"/>
                        </a:lnSpc>
                        <a:spcBef>
                          <a:spcPts val="0"/>
                        </a:spcBef>
                        <a:spcAft>
                          <a:spcPts val="0"/>
                        </a:spcAft>
                        <a:buClr>
                          <a:schemeClr val="lt1"/>
                        </a:buClr>
                        <a:buSzPts val="1000"/>
                        <a:buFont typeface="Lato"/>
                        <a:buChar char="▪"/>
                      </a:pPr>
                      <a:r>
                        <a:rPr lang="en" sz="1000" u="none" cap="none" strike="noStrike">
                          <a:latin typeface="Lato"/>
                          <a:ea typeface="Lato"/>
                          <a:cs typeface="Lato"/>
                          <a:sym typeface="Lato"/>
                        </a:rPr>
                        <a:t>Terraform Plan: View history and output of the Terraform plan execution prior to pushing to production</a:t>
                      </a:r>
                      <a:endParaRPr sz="500">
                        <a:latin typeface="Lato"/>
                        <a:ea typeface="Lato"/>
                        <a:cs typeface="Lato"/>
                        <a:sym typeface="Lato"/>
                      </a:endParaRPr>
                    </a:p>
                  </a:txBody>
                  <a:tcPr marT="0" marB="0" marR="0" marL="0" anchor="ctr">
                    <a:lnB cap="flat" cmpd="sng" w="25400">
                      <a:solidFill>
                        <a:srgbClr val="DDDDDD"/>
                      </a:solidFill>
                      <a:prstDash val="dashDot"/>
                      <a:round/>
                      <a:headEnd len="sm" w="sm" type="none"/>
                      <a:tailEnd len="sm" w="sm" type="none"/>
                    </a:lnB>
                  </a:tcPr>
                </a:tc>
                <a:tc>
                  <a:txBody>
                    <a:bodyPr>
                      <a:noAutofit/>
                    </a:bodyPr>
                    <a:lstStyle/>
                    <a:p>
                      <a:pPr indent="-88900" lvl="0" marL="88900" marR="0" rtl="0" algn="l">
                        <a:lnSpc>
                          <a:spcPct val="100000"/>
                        </a:lnSpc>
                        <a:spcBef>
                          <a:spcPts val="0"/>
                        </a:spcBef>
                        <a:spcAft>
                          <a:spcPts val="0"/>
                        </a:spcAft>
                        <a:buClr>
                          <a:schemeClr val="lt1"/>
                        </a:buClr>
                        <a:buSzPts val="1000"/>
                        <a:buFont typeface="Lato"/>
                        <a:buChar char="▪"/>
                      </a:pPr>
                      <a:r>
                        <a:rPr lang="en" sz="1000" u="none" cap="none" strike="noStrike">
                          <a:latin typeface="Lato"/>
                          <a:ea typeface="Lato"/>
                          <a:cs typeface="Lato"/>
                          <a:sym typeface="Lato"/>
                        </a:rPr>
                        <a:t>Safely plan changes across a team </a:t>
                      </a:r>
                      <a:endParaRPr sz="500">
                        <a:latin typeface="Lato"/>
                        <a:ea typeface="Lato"/>
                        <a:cs typeface="Lato"/>
                        <a:sym typeface="Lato"/>
                      </a:endParaRPr>
                    </a:p>
                  </a:txBody>
                  <a:tcPr marT="0" marB="0" marR="0" marL="0">
                    <a:lnB cap="flat" cmpd="sng" w="25400">
                      <a:solidFill>
                        <a:srgbClr val="DDDDDD"/>
                      </a:solidFill>
                      <a:prstDash val="dashDot"/>
                      <a:round/>
                      <a:headEnd len="sm" w="sm" type="none"/>
                      <a:tailEnd len="sm" w="sm" type="none"/>
                    </a:lnB>
                  </a:tcPr>
                </a:tc>
              </a:tr>
              <a:tr h="288125">
                <a:tc>
                  <a:txBody>
                    <a:bodyPr>
                      <a:noAutofit/>
                    </a:bodyPr>
                    <a:lstStyle/>
                    <a:p>
                      <a:pPr indent="-88900" lvl="0" marL="88900" marR="0" rtl="0" algn="l">
                        <a:lnSpc>
                          <a:spcPct val="100000"/>
                        </a:lnSpc>
                        <a:spcBef>
                          <a:spcPts val="0"/>
                        </a:spcBef>
                        <a:spcAft>
                          <a:spcPts val="0"/>
                        </a:spcAft>
                        <a:buClr>
                          <a:schemeClr val="lt1"/>
                        </a:buClr>
                        <a:buSzPts val="1000"/>
                        <a:buFont typeface="Lato"/>
                        <a:buChar char="▪"/>
                      </a:pPr>
                      <a:r>
                        <a:rPr lang="en" sz="1000" u="none" cap="none" strike="noStrike">
                          <a:latin typeface="Lato"/>
                          <a:ea typeface="Lato"/>
                          <a:cs typeface="Lato"/>
                          <a:sym typeface="Lato"/>
                        </a:rPr>
                        <a:t>Terraform Apply: Make changes to production infrastructure </a:t>
                      </a:r>
                      <a:endParaRPr sz="500">
                        <a:latin typeface="Lato"/>
                        <a:ea typeface="Lato"/>
                        <a:cs typeface="Lato"/>
                        <a:sym typeface="Lato"/>
                      </a:endParaRPr>
                    </a:p>
                  </a:txBody>
                  <a:tcPr marT="0" marB="0" marR="0" marL="0" anchor="ctr">
                    <a:lnT cap="flat" cmpd="sng" w="25400">
                      <a:solidFill>
                        <a:srgbClr val="DDDDDD"/>
                      </a:solidFill>
                      <a:prstDash val="dashDot"/>
                      <a:round/>
                      <a:headEnd len="sm" w="sm" type="none"/>
                      <a:tailEnd len="sm" w="sm" type="none"/>
                    </a:lnT>
                    <a:lnB cap="flat" cmpd="sng" w="25400">
                      <a:solidFill>
                        <a:srgbClr val="DDDDDD"/>
                      </a:solidFill>
                      <a:prstDash val="dashDot"/>
                      <a:round/>
                      <a:headEnd len="sm" w="sm" type="none"/>
                      <a:tailEnd len="sm" w="sm" type="none"/>
                    </a:lnB>
                  </a:tcPr>
                </a:tc>
                <a:tc>
                  <a:txBody>
                    <a:bodyPr>
                      <a:noAutofit/>
                    </a:bodyPr>
                    <a:lstStyle/>
                    <a:p>
                      <a:pPr indent="-88900" lvl="0" marL="88900" marR="0" rtl="0" algn="l">
                        <a:lnSpc>
                          <a:spcPct val="100000"/>
                        </a:lnSpc>
                        <a:spcBef>
                          <a:spcPts val="0"/>
                        </a:spcBef>
                        <a:spcAft>
                          <a:spcPts val="0"/>
                        </a:spcAft>
                        <a:buClr>
                          <a:schemeClr val="lt1"/>
                        </a:buClr>
                        <a:buSzPts val="1000"/>
                        <a:buFont typeface="Lato"/>
                        <a:buChar char="▪"/>
                      </a:pPr>
                      <a:r>
                        <a:rPr lang="en" sz="1000" u="none" cap="none" strike="noStrike">
                          <a:latin typeface="Lato"/>
                          <a:ea typeface="Lato"/>
                          <a:cs typeface="Lato"/>
                          <a:sym typeface="Lato"/>
                        </a:rPr>
                        <a:t>Safely apply changes to infrastructure across a team</a:t>
                      </a:r>
                      <a:endParaRPr sz="500">
                        <a:latin typeface="Lato"/>
                        <a:ea typeface="Lato"/>
                        <a:cs typeface="Lato"/>
                        <a:sym typeface="Lato"/>
                      </a:endParaRPr>
                    </a:p>
                  </a:txBody>
                  <a:tcPr marT="0" marB="0" marR="0" marL="0" anchor="ctr">
                    <a:lnT cap="flat" cmpd="sng" w="25400">
                      <a:solidFill>
                        <a:srgbClr val="DDDDDD"/>
                      </a:solidFill>
                      <a:prstDash val="dashDot"/>
                      <a:round/>
                      <a:headEnd len="sm" w="sm" type="none"/>
                      <a:tailEnd len="sm" w="sm" type="none"/>
                    </a:lnT>
                    <a:lnB cap="flat" cmpd="sng" w="25400">
                      <a:solidFill>
                        <a:srgbClr val="DDDDDD"/>
                      </a:solidFill>
                      <a:prstDash val="dashDot"/>
                      <a:round/>
                      <a:headEnd len="sm" w="sm" type="none"/>
                      <a:tailEnd len="sm" w="sm" type="none"/>
                    </a:lnB>
                  </a:tcPr>
                </a:tc>
              </a:tr>
              <a:tr h="304800">
                <a:tc>
                  <a:txBody>
                    <a:bodyPr>
                      <a:noAutofit/>
                    </a:bodyPr>
                    <a:lstStyle/>
                    <a:p>
                      <a:pPr indent="-88900" lvl="0" marL="88900" marR="0" rtl="0" algn="l">
                        <a:lnSpc>
                          <a:spcPct val="100000"/>
                        </a:lnSpc>
                        <a:spcBef>
                          <a:spcPts val="0"/>
                        </a:spcBef>
                        <a:spcAft>
                          <a:spcPts val="0"/>
                        </a:spcAft>
                        <a:buClr>
                          <a:schemeClr val="lt1"/>
                        </a:buClr>
                        <a:buSzPts val="1000"/>
                        <a:buFont typeface="Lato"/>
                        <a:buChar char="▪"/>
                      </a:pPr>
                      <a:r>
                        <a:rPr lang="en" sz="1000" u="none" cap="none" strike="noStrike">
                          <a:latin typeface="Lato"/>
                          <a:ea typeface="Lato"/>
                          <a:cs typeface="Lato"/>
                          <a:sym typeface="Lato"/>
                        </a:rPr>
                        <a:t>View a detailed history of  the infrastructure changes </a:t>
                      </a:r>
                      <a:endParaRPr sz="500">
                        <a:latin typeface="Lato"/>
                        <a:ea typeface="Lato"/>
                        <a:cs typeface="Lato"/>
                        <a:sym typeface="Lato"/>
                      </a:endParaRPr>
                    </a:p>
                  </a:txBody>
                  <a:tcPr marT="0" marB="0" marR="0" marL="0" anchor="ctr">
                    <a:lnT cap="flat" cmpd="sng" w="25400">
                      <a:solidFill>
                        <a:srgbClr val="DDDDDD"/>
                      </a:solidFill>
                      <a:prstDash val="dashDot"/>
                      <a:round/>
                      <a:headEnd len="sm" w="sm" type="none"/>
                      <a:tailEnd len="sm" w="sm" type="none"/>
                    </a:lnT>
                    <a:lnB cap="flat" cmpd="sng" w="25400">
                      <a:solidFill>
                        <a:srgbClr val="DDDDDD"/>
                      </a:solidFill>
                      <a:prstDash val="dashDot"/>
                      <a:round/>
                      <a:headEnd len="sm" w="sm" type="none"/>
                      <a:tailEnd len="sm" w="sm" type="none"/>
                    </a:lnB>
                  </a:tcPr>
                </a:tc>
                <a:tc>
                  <a:txBody>
                    <a:bodyPr>
                      <a:noAutofit/>
                    </a:bodyPr>
                    <a:lstStyle/>
                    <a:p>
                      <a:pPr indent="-88900" lvl="0" marL="88900" marR="0" rtl="0" algn="l">
                        <a:lnSpc>
                          <a:spcPct val="100000"/>
                        </a:lnSpc>
                        <a:spcBef>
                          <a:spcPts val="0"/>
                        </a:spcBef>
                        <a:spcAft>
                          <a:spcPts val="0"/>
                        </a:spcAft>
                        <a:buClr>
                          <a:schemeClr val="lt1"/>
                        </a:buClr>
                        <a:buSzPts val="1000"/>
                        <a:buFont typeface="Lato"/>
                        <a:buChar char="▪"/>
                      </a:pPr>
                      <a:r>
                        <a:rPr lang="en" sz="1000" u="none" cap="none" strike="noStrike">
                          <a:latin typeface="Lato"/>
                          <a:ea typeface="Lato"/>
                          <a:cs typeface="Lato"/>
                          <a:sym typeface="Lato"/>
                        </a:rPr>
                        <a:t>Ability to audit changes easily compare states in diff view</a:t>
                      </a:r>
                      <a:endParaRPr sz="500">
                        <a:latin typeface="Lato"/>
                        <a:ea typeface="Lato"/>
                        <a:cs typeface="Lato"/>
                        <a:sym typeface="Lato"/>
                      </a:endParaRPr>
                    </a:p>
                  </a:txBody>
                  <a:tcPr marT="0" marB="0" marR="0" marL="0">
                    <a:lnT cap="flat" cmpd="sng" w="25400">
                      <a:solidFill>
                        <a:srgbClr val="DDDDDD"/>
                      </a:solidFill>
                      <a:prstDash val="dashDot"/>
                      <a:round/>
                      <a:headEnd len="sm" w="sm" type="none"/>
                      <a:tailEnd len="sm" w="sm" type="none"/>
                    </a:lnT>
                    <a:lnB cap="flat" cmpd="sng" w="25400">
                      <a:solidFill>
                        <a:srgbClr val="DDDDDD"/>
                      </a:solidFill>
                      <a:prstDash val="dashDot"/>
                      <a:round/>
                      <a:headEnd len="sm" w="sm" type="none"/>
                      <a:tailEnd len="sm" w="sm" type="none"/>
                    </a:lnB>
                  </a:tcPr>
                </a:tc>
              </a:tr>
              <a:tr h="253025">
                <a:tc>
                  <a:txBody>
                    <a:bodyPr>
                      <a:noAutofit/>
                    </a:bodyPr>
                    <a:lstStyle/>
                    <a:p>
                      <a:pPr indent="-88900" lvl="0" marL="88900" marR="0" rtl="0" algn="l">
                        <a:lnSpc>
                          <a:spcPct val="100000"/>
                        </a:lnSpc>
                        <a:spcBef>
                          <a:spcPts val="0"/>
                        </a:spcBef>
                        <a:spcAft>
                          <a:spcPts val="0"/>
                        </a:spcAft>
                        <a:buClr>
                          <a:schemeClr val="lt1"/>
                        </a:buClr>
                        <a:buSzPts val="1000"/>
                        <a:buFont typeface="Lato"/>
                        <a:buChar char="▪"/>
                      </a:pPr>
                      <a:r>
                        <a:rPr lang="en" sz="1000" u="none" cap="none" strike="noStrike">
                          <a:latin typeface="Lato"/>
                          <a:ea typeface="Lato"/>
                          <a:cs typeface="Lato"/>
                          <a:sym typeface="Lato"/>
                        </a:rPr>
                        <a:t>Environment lock</a:t>
                      </a:r>
                      <a:endParaRPr sz="500">
                        <a:latin typeface="Lato"/>
                        <a:ea typeface="Lato"/>
                        <a:cs typeface="Lato"/>
                        <a:sym typeface="Lato"/>
                      </a:endParaRPr>
                    </a:p>
                  </a:txBody>
                  <a:tcPr marT="0" marB="0" marR="0" marL="0">
                    <a:lnT cap="flat" cmpd="sng" w="25400">
                      <a:solidFill>
                        <a:srgbClr val="DDDDDD"/>
                      </a:solidFill>
                      <a:prstDash val="dashDot"/>
                      <a:round/>
                      <a:headEnd len="sm" w="sm" type="none"/>
                      <a:tailEnd len="sm" w="sm" type="none"/>
                    </a:lnT>
                    <a:lnB cap="flat" cmpd="sng" w="25400">
                      <a:solidFill>
                        <a:srgbClr val="DDDDDD"/>
                      </a:solidFill>
                      <a:prstDash val="dashDot"/>
                      <a:round/>
                      <a:headEnd len="sm" w="sm" type="none"/>
                      <a:tailEnd len="sm" w="sm" type="none"/>
                    </a:lnB>
                  </a:tcPr>
                </a:tc>
                <a:tc>
                  <a:txBody>
                    <a:bodyPr>
                      <a:noAutofit/>
                    </a:bodyPr>
                    <a:lstStyle/>
                    <a:p>
                      <a:pPr indent="-88900" lvl="0" marL="88900" marR="0" rtl="0" algn="l">
                        <a:lnSpc>
                          <a:spcPct val="100000"/>
                        </a:lnSpc>
                        <a:spcBef>
                          <a:spcPts val="0"/>
                        </a:spcBef>
                        <a:spcAft>
                          <a:spcPts val="0"/>
                        </a:spcAft>
                        <a:buClr>
                          <a:schemeClr val="lt1"/>
                        </a:buClr>
                        <a:buSzPts val="1000"/>
                        <a:buFont typeface="Lato"/>
                        <a:buChar char="▪"/>
                      </a:pPr>
                      <a:r>
                        <a:rPr lang="en" sz="1000" u="none" cap="none" strike="noStrike">
                          <a:latin typeface="Lato"/>
                          <a:ea typeface="Lato"/>
                          <a:cs typeface="Lato"/>
                          <a:sym typeface="Lato"/>
                        </a:rPr>
                        <a:t>Prevent state changes</a:t>
                      </a:r>
                      <a:endParaRPr sz="500">
                        <a:latin typeface="Lato"/>
                        <a:ea typeface="Lato"/>
                        <a:cs typeface="Lato"/>
                        <a:sym typeface="Lato"/>
                      </a:endParaRPr>
                    </a:p>
                  </a:txBody>
                  <a:tcPr marT="0" marB="0" marR="0" marL="0">
                    <a:lnT cap="flat" cmpd="sng" w="25400">
                      <a:solidFill>
                        <a:srgbClr val="DDDDDD"/>
                      </a:solidFill>
                      <a:prstDash val="dashDot"/>
                      <a:round/>
                      <a:headEnd len="sm" w="sm" type="none"/>
                      <a:tailEnd len="sm" w="sm" type="none"/>
                    </a:lnT>
                    <a:lnB cap="flat" cmpd="sng" w="25400">
                      <a:solidFill>
                        <a:srgbClr val="DDDDDD"/>
                      </a:solidFill>
                      <a:prstDash val="dashDot"/>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4" name="Shape 1334"/>
        <p:cNvGrpSpPr/>
        <p:nvPr/>
      </p:nvGrpSpPr>
      <p:grpSpPr>
        <a:xfrm>
          <a:off x="0" y="0"/>
          <a:ext cx="0" cy="0"/>
          <a:chOff x="0" y="0"/>
          <a:chExt cx="0" cy="0"/>
        </a:xfrm>
      </p:grpSpPr>
      <p:sp>
        <p:nvSpPr>
          <p:cNvPr id="1335" name="Shape 1335"/>
          <p:cNvSpPr txBox="1"/>
          <p:nvPr>
            <p:ph type="title"/>
          </p:nvPr>
        </p:nvSpPr>
        <p:spPr>
          <a:xfrm>
            <a:off x="544451" y="293840"/>
            <a:ext cx="8155049" cy="55615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i="0" lang="en" u="none" cap="none" strike="noStrike">
                <a:solidFill>
                  <a:srgbClr val="000000"/>
                </a:solidFill>
                <a:latin typeface="Titillium Web"/>
                <a:ea typeface="Titillium Web"/>
                <a:cs typeface="Titillium Web"/>
                <a:sym typeface="Titillium Web"/>
              </a:rPr>
              <a:t>Workspace runs and state</a:t>
            </a:r>
            <a:endParaRPr>
              <a:latin typeface="Titillium Web"/>
              <a:ea typeface="Titillium Web"/>
              <a:cs typeface="Titillium Web"/>
              <a:sym typeface="Titillium Web"/>
            </a:endParaRPr>
          </a:p>
        </p:txBody>
      </p:sp>
      <p:sp>
        <p:nvSpPr>
          <p:cNvPr id="1336" name="Shape 1336"/>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pic>
        <p:nvPicPr>
          <p:cNvPr descr="Run - History@2x.jpg" id="1337" name="Shape 1337"/>
          <p:cNvPicPr preferRelativeResize="0"/>
          <p:nvPr/>
        </p:nvPicPr>
        <p:blipFill rotWithShape="1">
          <a:blip r:embed="rId3">
            <a:alphaModFix/>
          </a:blip>
          <a:srcRect b="0" l="0" r="0" t="0"/>
          <a:stretch/>
        </p:blipFill>
        <p:spPr>
          <a:xfrm>
            <a:off x="521645" y="1145085"/>
            <a:ext cx="3104175" cy="3626465"/>
          </a:xfrm>
          <a:prstGeom prst="rect">
            <a:avLst/>
          </a:prstGeom>
          <a:noFill/>
          <a:ln>
            <a:noFill/>
          </a:ln>
        </p:spPr>
      </p:pic>
      <p:pic>
        <p:nvPicPr>
          <p:cNvPr descr="Run Overview - State Applied@2x.jpg" id="1338" name="Shape 1338"/>
          <p:cNvPicPr preferRelativeResize="0"/>
          <p:nvPr/>
        </p:nvPicPr>
        <p:blipFill rotWithShape="1">
          <a:blip r:embed="rId4">
            <a:alphaModFix/>
          </a:blip>
          <a:srcRect b="0" l="0" r="0" t="0"/>
          <a:stretch/>
        </p:blipFill>
        <p:spPr>
          <a:xfrm>
            <a:off x="3679725" y="1140722"/>
            <a:ext cx="3054573" cy="3568517"/>
          </a:xfrm>
          <a:prstGeom prst="rect">
            <a:avLst/>
          </a:prstGeom>
          <a:noFill/>
          <a:ln>
            <a:noFill/>
          </a:ln>
        </p:spPr>
      </p:pic>
      <p:sp>
        <p:nvSpPr>
          <p:cNvPr id="1339" name="Shape 1339"/>
          <p:cNvSpPr/>
          <p:nvPr/>
        </p:nvSpPr>
        <p:spPr>
          <a:xfrm>
            <a:off x="618447" y="2065694"/>
            <a:ext cx="2912095" cy="172403"/>
          </a:xfrm>
          <a:prstGeom prst="rect">
            <a:avLst/>
          </a:prstGeom>
          <a:noFill/>
          <a:ln cap="flat" cmpd="sng" w="76200">
            <a:solidFill>
              <a:srgbClr val="535353"/>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340" name="Shape 1340"/>
          <p:cNvSpPr/>
          <p:nvPr/>
        </p:nvSpPr>
        <p:spPr>
          <a:xfrm>
            <a:off x="627882" y="2559124"/>
            <a:ext cx="2931145" cy="1840522"/>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1341" name="Shape 1341"/>
          <p:cNvSpPr/>
          <p:nvPr/>
        </p:nvSpPr>
        <p:spPr>
          <a:xfrm>
            <a:off x="3488252" y="1287226"/>
            <a:ext cx="476250" cy="476250"/>
          </a:xfrm>
          <a:prstGeom prst="rightArrow">
            <a:avLst>
              <a:gd fmla="val 32000" name="adj1"/>
              <a:gd fmla="val 64000" name="adj2"/>
            </a:avLst>
          </a:prstGeom>
          <a:solidFill>
            <a:srgbClr val="FFFFFF"/>
          </a:solidFill>
          <a:ln cap="flat" cmpd="sng" w="25400">
            <a:solidFill>
              <a:schemeClr val="accent1"/>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5" name="Shape 1345"/>
        <p:cNvGrpSpPr/>
        <p:nvPr/>
      </p:nvGrpSpPr>
      <p:grpSpPr>
        <a:xfrm>
          <a:off x="0" y="0"/>
          <a:ext cx="0" cy="0"/>
          <a:chOff x="0" y="0"/>
          <a:chExt cx="0" cy="0"/>
        </a:xfrm>
      </p:grpSpPr>
      <p:sp>
        <p:nvSpPr>
          <p:cNvPr id="1346" name="Shape 1346"/>
          <p:cNvSpPr txBox="1"/>
          <p:nvPr>
            <p:ph idx="1" type="body"/>
          </p:nvPr>
        </p:nvSpPr>
        <p:spPr>
          <a:xfrm>
            <a:off x="2998588" y="2827597"/>
            <a:ext cx="4834027" cy="819150"/>
          </a:xfrm>
          <a:prstGeom prst="rect">
            <a:avLst/>
          </a:prstGeom>
          <a:noFill/>
          <a:ln>
            <a:noFill/>
          </a:ln>
        </p:spPr>
        <p:txBody>
          <a:bodyPr anchorCtr="0" anchor="t" bIns="0" lIns="0" spcFirstLastPara="1" rIns="0" wrap="square" tIns="0">
            <a:noAutofit/>
          </a:bodyPr>
          <a:lstStyle/>
          <a:p>
            <a:pPr indent="-38100" lvl="0" marL="38100" marR="0" rtl="0" algn="l">
              <a:lnSpc>
                <a:spcPct val="90000"/>
              </a:lnSpc>
              <a:spcBef>
                <a:spcPts val="0"/>
              </a:spcBef>
              <a:spcAft>
                <a:spcPts val="0"/>
              </a:spcAft>
              <a:buClr>
                <a:srgbClr val="44546A"/>
              </a:buClr>
              <a:buSzPts val="1600"/>
              <a:buFont typeface="Arial"/>
              <a:buNone/>
            </a:pPr>
            <a:r>
              <a:rPr i="0" lang="en" sz="1600" u="none" cap="none" strike="noStrike">
                <a:solidFill>
                  <a:srgbClr val="44546A"/>
                </a:solidFill>
                <a:latin typeface="Lato"/>
                <a:ea typeface="Lato"/>
                <a:cs typeface="Lato"/>
                <a:sym typeface="Lato"/>
              </a:rPr>
              <a:t>Ability for operators to work with Terraform OSS and have it reflected in Enterprise</a:t>
            </a:r>
            <a:endParaRPr sz="500">
              <a:latin typeface="Lato"/>
              <a:ea typeface="Lato"/>
              <a:cs typeface="Lato"/>
              <a:sym typeface="Lato"/>
            </a:endParaRPr>
          </a:p>
        </p:txBody>
      </p:sp>
      <p:sp>
        <p:nvSpPr>
          <p:cNvPr id="1347" name="Shape 1347"/>
          <p:cNvSpPr txBox="1"/>
          <p:nvPr>
            <p:ph idx="12" type="sldNum"/>
          </p:nvPr>
        </p:nvSpPr>
        <p:spPr>
          <a:xfrm>
            <a:off x="8797563" y="4852430"/>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348" name="Shape 1348"/>
          <p:cNvSpPr txBox="1"/>
          <p:nvPr>
            <p:ph type="title"/>
          </p:nvPr>
        </p:nvSpPr>
        <p:spPr>
          <a:xfrm>
            <a:off x="2998588" y="1555613"/>
            <a:ext cx="4886326" cy="124341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2900"/>
              <a:buFont typeface="Tahoma"/>
              <a:buNone/>
            </a:pPr>
            <a:r>
              <a:rPr i="0" lang="en" sz="2900" u="none" cap="none" strike="noStrike">
                <a:solidFill>
                  <a:srgbClr val="000000"/>
                </a:solidFill>
                <a:latin typeface="Titillium Web"/>
                <a:ea typeface="Titillium Web"/>
                <a:cs typeface="Titillium Web"/>
                <a:sym typeface="Titillium Web"/>
              </a:rPr>
              <a:t>Workspace alignment between OSS and Enterprise</a:t>
            </a:r>
            <a:endParaRPr sz="500">
              <a:latin typeface="Titillium Web"/>
              <a:ea typeface="Titillium Web"/>
              <a:cs typeface="Titillium Web"/>
              <a:sym typeface="Titillium Web"/>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Shape 563"/>
          <p:cNvSpPr txBox="1"/>
          <p:nvPr>
            <p:ph type="title"/>
          </p:nvPr>
        </p:nvSpPr>
        <p:spPr>
          <a:xfrm>
            <a:off x="544451" y="293840"/>
            <a:ext cx="8155049" cy="55615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500"/>
              <a:buFont typeface="Tahoma"/>
              <a:buNone/>
            </a:pPr>
            <a:r>
              <a:rPr i="0" lang="en" u="none" cap="none" strike="noStrike">
                <a:solidFill>
                  <a:srgbClr val="000000"/>
                </a:solidFill>
                <a:latin typeface="Titillium Web"/>
                <a:ea typeface="Titillium Web"/>
                <a:cs typeface="Titillium Web"/>
                <a:sym typeface="Titillium Web"/>
              </a:rPr>
              <a:t>Packaging</a:t>
            </a:r>
            <a:endParaRPr>
              <a:latin typeface="Titillium Web"/>
              <a:ea typeface="Titillium Web"/>
              <a:cs typeface="Titillium Web"/>
              <a:sym typeface="Titillium Web"/>
            </a:endParaRPr>
          </a:p>
        </p:txBody>
      </p:sp>
      <p:cxnSp>
        <p:nvCxnSpPr>
          <p:cNvPr id="564" name="Shape 564"/>
          <p:cNvCxnSpPr/>
          <p:nvPr/>
        </p:nvCxnSpPr>
        <p:spPr>
          <a:xfrm>
            <a:off x="4764644" y="4043943"/>
            <a:ext cx="0" cy="112281"/>
          </a:xfrm>
          <a:prstGeom prst="straightConnector1">
            <a:avLst/>
          </a:prstGeom>
          <a:noFill/>
          <a:ln cap="flat" cmpd="sng" w="25400">
            <a:solidFill>
              <a:srgbClr val="9D95EF"/>
            </a:solidFill>
            <a:prstDash val="dash"/>
            <a:miter lim="8000"/>
            <a:headEnd len="sm" w="sm" type="none"/>
            <a:tailEnd len="sm" w="sm" type="oval"/>
          </a:ln>
        </p:spPr>
      </p:cxnSp>
      <p:cxnSp>
        <p:nvCxnSpPr>
          <p:cNvPr id="565" name="Shape 565"/>
          <p:cNvCxnSpPr/>
          <p:nvPr/>
        </p:nvCxnSpPr>
        <p:spPr>
          <a:xfrm>
            <a:off x="2348336" y="4053930"/>
            <a:ext cx="0" cy="102294"/>
          </a:xfrm>
          <a:prstGeom prst="straightConnector1">
            <a:avLst/>
          </a:prstGeom>
          <a:noFill/>
          <a:ln cap="flat" cmpd="sng" w="25400">
            <a:solidFill>
              <a:srgbClr val="9D95EF"/>
            </a:solidFill>
            <a:prstDash val="dash"/>
            <a:miter lim="8000"/>
            <a:headEnd len="sm" w="sm" type="none"/>
            <a:tailEnd len="sm" w="sm" type="oval"/>
          </a:ln>
        </p:spPr>
      </p:cxnSp>
      <p:sp>
        <p:nvSpPr>
          <p:cNvPr id="566" name="Shape 566"/>
          <p:cNvSpPr/>
          <p:nvPr/>
        </p:nvSpPr>
        <p:spPr>
          <a:xfrm>
            <a:off x="1734694" y="3550582"/>
            <a:ext cx="1311770" cy="472384"/>
          </a:xfrm>
          <a:prstGeom prst="rect">
            <a:avLst/>
          </a:prstGeom>
          <a:solidFill>
            <a:srgbClr val="7549E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Verdana"/>
              <a:buNone/>
            </a:pPr>
            <a:r>
              <a:rPr i="0" lang="en" sz="1100" u="none" cap="none" strike="noStrike">
                <a:solidFill>
                  <a:srgbClr val="FFFFFF"/>
                </a:solidFill>
                <a:latin typeface="Lato"/>
                <a:ea typeface="Lato"/>
                <a:cs typeface="Lato"/>
                <a:sym typeface="Lato"/>
              </a:rPr>
              <a:t>Provisioning</a:t>
            </a:r>
            <a:endParaRPr sz="500">
              <a:latin typeface="Lato"/>
              <a:ea typeface="Lato"/>
              <a:cs typeface="Lato"/>
              <a:sym typeface="Lato"/>
            </a:endParaRPr>
          </a:p>
        </p:txBody>
      </p:sp>
      <p:sp>
        <p:nvSpPr>
          <p:cNvPr id="567" name="Shape 567"/>
          <p:cNvSpPr/>
          <p:nvPr/>
        </p:nvSpPr>
        <p:spPr>
          <a:xfrm>
            <a:off x="1730594" y="1412655"/>
            <a:ext cx="5921798" cy="2152858"/>
          </a:xfrm>
          <a:custGeom>
            <a:pathLst>
              <a:path extrusionOk="0" h="120000" w="120000">
                <a:moveTo>
                  <a:pt x="0" y="120000"/>
                </a:moveTo>
                <a:cubicBezTo>
                  <a:pt x="48138" y="119661"/>
                  <a:pt x="88138" y="79661"/>
                  <a:pt x="120000" y="0"/>
                </a:cubicBezTo>
              </a:path>
            </a:pathLst>
          </a:custGeom>
          <a:noFill/>
          <a:ln cap="flat" cmpd="sng" w="25400">
            <a:solidFill>
              <a:srgbClr val="000000"/>
            </a:solidFill>
            <a:prstDash val="solid"/>
            <a:miter lim="400000"/>
            <a:headEnd len="sm" w="sm" type="none"/>
            <a:tailEnd len="sm" w="sm" type="none"/>
          </a:ln>
        </p:spPr>
        <p:txBody>
          <a:bodyPr anchorCtr="0" anchor="t" bIns="17150" lIns="34275" spcFirstLastPara="1" rIns="34275" wrap="square" tIns="17150">
            <a:noAutofit/>
          </a:bodyPr>
          <a:lstStyle/>
          <a:p>
            <a:pPr indent="0" lvl="0" marL="0" marR="0" rtl="0" algn="l">
              <a:lnSpc>
                <a:spcPct val="80000"/>
              </a:lnSpc>
              <a:spcBef>
                <a:spcPts val="0"/>
              </a:spcBef>
              <a:spcAft>
                <a:spcPts val="0"/>
              </a:spcAft>
              <a:buClr>
                <a:srgbClr val="FFFFFF"/>
              </a:buClr>
              <a:buSzPts val="1800"/>
              <a:buFont typeface="Tahoma"/>
              <a:buNone/>
            </a:pPr>
            <a:r>
              <a:t/>
            </a:r>
            <a:endParaRPr b="1" i="0" sz="1800" u="none" cap="none" strike="noStrike">
              <a:solidFill>
                <a:srgbClr val="FFFFFF"/>
              </a:solidFill>
              <a:latin typeface="Tahoma"/>
              <a:ea typeface="Tahoma"/>
              <a:cs typeface="Tahoma"/>
              <a:sym typeface="Tahoma"/>
            </a:endParaRPr>
          </a:p>
        </p:txBody>
      </p:sp>
      <p:sp>
        <p:nvSpPr>
          <p:cNvPr id="568" name="Shape 568"/>
          <p:cNvSpPr txBox="1"/>
          <p:nvPr>
            <p:ph idx="12" type="sldNum"/>
          </p:nvPr>
        </p:nvSpPr>
        <p:spPr>
          <a:xfrm>
            <a:off x="8846007" y="4854593"/>
            <a:ext cx="144647"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cxnSp>
        <p:nvCxnSpPr>
          <p:cNvPr id="569" name="Shape 569"/>
          <p:cNvCxnSpPr/>
          <p:nvPr/>
        </p:nvCxnSpPr>
        <p:spPr>
          <a:xfrm flipH="1">
            <a:off x="1741838" y="1663489"/>
            <a:ext cx="0" cy="2357694"/>
          </a:xfrm>
          <a:prstGeom prst="straightConnector1">
            <a:avLst/>
          </a:prstGeom>
          <a:noFill/>
          <a:ln cap="sq" cmpd="sng" w="38100">
            <a:solidFill>
              <a:schemeClr val="accent1"/>
            </a:solidFill>
            <a:prstDash val="solid"/>
            <a:miter lim="8000"/>
            <a:headEnd len="sm" w="sm" type="none"/>
            <a:tailEnd len="sm" w="sm" type="none"/>
          </a:ln>
        </p:spPr>
      </p:cxnSp>
      <p:cxnSp>
        <p:nvCxnSpPr>
          <p:cNvPr id="570" name="Shape 570"/>
          <p:cNvCxnSpPr/>
          <p:nvPr/>
        </p:nvCxnSpPr>
        <p:spPr>
          <a:xfrm>
            <a:off x="1741838" y="4025810"/>
            <a:ext cx="5919023" cy="0"/>
          </a:xfrm>
          <a:prstGeom prst="straightConnector1">
            <a:avLst/>
          </a:prstGeom>
          <a:noFill/>
          <a:ln cap="sq" cmpd="sng" w="38100">
            <a:solidFill>
              <a:schemeClr val="accent1"/>
            </a:solidFill>
            <a:prstDash val="solid"/>
            <a:miter lim="8000"/>
            <a:headEnd len="sm" w="sm" type="none"/>
            <a:tailEnd len="sm" w="sm" type="none"/>
          </a:ln>
        </p:spPr>
      </p:cxnSp>
      <p:sp>
        <p:nvSpPr>
          <p:cNvPr id="571" name="Shape 571"/>
          <p:cNvSpPr txBox="1"/>
          <p:nvPr/>
        </p:nvSpPr>
        <p:spPr>
          <a:xfrm>
            <a:off x="1684958" y="4192651"/>
            <a:ext cx="1302152" cy="353378"/>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44546A"/>
              </a:buClr>
              <a:buSzPts val="800"/>
              <a:buFont typeface="Verdana"/>
              <a:buNone/>
            </a:pPr>
            <a:r>
              <a:rPr i="0" lang="en" sz="1200" u="none" cap="none" strike="noStrike">
                <a:solidFill>
                  <a:srgbClr val="44546A"/>
                </a:solidFill>
                <a:latin typeface="Lato"/>
                <a:ea typeface="Lato"/>
                <a:cs typeface="Lato"/>
                <a:sym typeface="Lato"/>
              </a:rPr>
              <a:t>Individuals use</a:t>
            </a:r>
            <a:endParaRPr sz="1200">
              <a:latin typeface="Lato"/>
              <a:ea typeface="Lato"/>
              <a:cs typeface="Lato"/>
              <a:sym typeface="Lato"/>
            </a:endParaRPr>
          </a:p>
          <a:p>
            <a:pPr indent="0" lvl="0" marL="0" marR="0" rtl="0" algn="ctr">
              <a:lnSpc>
                <a:spcPct val="100000"/>
              </a:lnSpc>
              <a:spcBef>
                <a:spcPts val="0"/>
              </a:spcBef>
              <a:spcAft>
                <a:spcPts val="0"/>
              </a:spcAft>
              <a:buClr>
                <a:srgbClr val="44546A"/>
              </a:buClr>
              <a:buSzPts val="1000"/>
              <a:buFont typeface="Verdana"/>
              <a:buNone/>
            </a:pPr>
            <a:r>
              <a:rPr b="1" i="0" lang="en" sz="1200" u="none" cap="none" strike="noStrike">
                <a:solidFill>
                  <a:srgbClr val="44546A"/>
                </a:solidFill>
                <a:latin typeface="Lato"/>
                <a:ea typeface="Lato"/>
                <a:cs typeface="Lato"/>
                <a:sym typeface="Lato"/>
              </a:rPr>
              <a:t>OSS</a:t>
            </a:r>
            <a:endParaRPr sz="1200">
              <a:latin typeface="Lato"/>
              <a:ea typeface="Lato"/>
              <a:cs typeface="Lato"/>
              <a:sym typeface="Lato"/>
            </a:endParaRPr>
          </a:p>
        </p:txBody>
      </p:sp>
      <p:sp>
        <p:nvSpPr>
          <p:cNvPr id="572" name="Shape 572"/>
          <p:cNvSpPr txBox="1"/>
          <p:nvPr/>
        </p:nvSpPr>
        <p:spPr>
          <a:xfrm>
            <a:off x="4283098" y="4192651"/>
            <a:ext cx="963273" cy="353378"/>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44546A"/>
              </a:buClr>
              <a:buSzPts val="800"/>
              <a:buFont typeface="Verdana"/>
              <a:buNone/>
            </a:pPr>
            <a:r>
              <a:rPr i="0" lang="en" sz="1200" u="none" cap="none" strike="noStrike">
                <a:solidFill>
                  <a:srgbClr val="44546A"/>
                </a:solidFill>
                <a:latin typeface="Lato"/>
                <a:ea typeface="Lato"/>
                <a:cs typeface="Lato"/>
                <a:sym typeface="Lato"/>
              </a:rPr>
              <a:t>Teams use</a:t>
            </a:r>
            <a:endParaRPr sz="1200">
              <a:latin typeface="Lato"/>
              <a:ea typeface="Lato"/>
              <a:cs typeface="Lato"/>
              <a:sym typeface="Lato"/>
            </a:endParaRPr>
          </a:p>
          <a:p>
            <a:pPr indent="0" lvl="0" marL="0" marR="0" rtl="0" algn="ctr">
              <a:lnSpc>
                <a:spcPct val="100000"/>
              </a:lnSpc>
              <a:spcBef>
                <a:spcPts val="0"/>
              </a:spcBef>
              <a:spcAft>
                <a:spcPts val="0"/>
              </a:spcAft>
              <a:buClr>
                <a:srgbClr val="44546A"/>
              </a:buClr>
              <a:buSzPts val="1000"/>
              <a:buFont typeface="Verdana"/>
              <a:buNone/>
            </a:pPr>
            <a:r>
              <a:rPr b="1" i="0" lang="en" sz="1200" u="none" cap="none" strike="noStrike">
                <a:solidFill>
                  <a:srgbClr val="44546A"/>
                </a:solidFill>
                <a:latin typeface="Lato"/>
                <a:ea typeface="Lato"/>
                <a:cs typeface="Lato"/>
                <a:sym typeface="Lato"/>
              </a:rPr>
              <a:t>Pro</a:t>
            </a:r>
            <a:endParaRPr sz="1200">
              <a:latin typeface="Lato"/>
              <a:ea typeface="Lato"/>
              <a:cs typeface="Lato"/>
              <a:sym typeface="Lato"/>
            </a:endParaRPr>
          </a:p>
        </p:txBody>
      </p:sp>
      <p:sp>
        <p:nvSpPr>
          <p:cNvPr id="573" name="Shape 573"/>
          <p:cNvSpPr txBox="1"/>
          <p:nvPr/>
        </p:nvSpPr>
        <p:spPr>
          <a:xfrm>
            <a:off x="6351228" y="4192651"/>
            <a:ext cx="1421262" cy="353378"/>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44546A"/>
              </a:buClr>
              <a:buSzPts val="800"/>
              <a:buFont typeface="Verdana"/>
              <a:buNone/>
            </a:pPr>
            <a:r>
              <a:rPr i="0" lang="en" sz="1200" u="none" cap="none" strike="noStrike">
                <a:solidFill>
                  <a:srgbClr val="44546A"/>
                </a:solidFill>
                <a:latin typeface="Lato"/>
                <a:ea typeface="Lato"/>
                <a:cs typeface="Lato"/>
                <a:sym typeface="Lato"/>
              </a:rPr>
              <a:t>Organizations use</a:t>
            </a:r>
            <a:endParaRPr sz="1200">
              <a:latin typeface="Lato"/>
              <a:ea typeface="Lato"/>
              <a:cs typeface="Lato"/>
              <a:sym typeface="Lato"/>
            </a:endParaRPr>
          </a:p>
          <a:p>
            <a:pPr indent="0" lvl="0" marL="0" marR="0" rtl="0" algn="ctr">
              <a:lnSpc>
                <a:spcPct val="100000"/>
              </a:lnSpc>
              <a:spcBef>
                <a:spcPts val="0"/>
              </a:spcBef>
              <a:spcAft>
                <a:spcPts val="0"/>
              </a:spcAft>
              <a:buClr>
                <a:srgbClr val="44546A"/>
              </a:buClr>
              <a:buSzPts val="1000"/>
              <a:buFont typeface="Verdana"/>
              <a:buNone/>
            </a:pPr>
            <a:r>
              <a:rPr b="1" i="0" lang="en" sz="1200" u="none" cap="none" strike="noStrike">
                <a:solidFill>
                  <a:srgbClr val="44546A"/>
                </a:solidFill>
                <a:latin typeface="Lato"/>
                <a:ea typeface="Lato"/>
                <a:cs typeface="Lato"/>
                <a:sym typeface="Lato"/>
              </a:rPr>
              <a:t>Premium</a:t>
            </a:r>
            <a:endParaRPr sz="1200">
              <a:latin typeface="Lato"/>
              <a:ea typeface="Lato"/>
              <a:cs typeface="Lato"/>
              <a:sym typeface="Lato"/>
            </a:endParaRPr>
          </a:p>
        </p:txBody>
      </p:sp>
      <p:sp>
        <p:nvSpPr>
          <p:cNvPr id="574" name="Shape 574"/>
          <p:cNvSpPr txBox="1"/>
          <p:nvPr/>
        </p:nvSpPr>
        <p:spPr>
          <a:xfrm rot="-5400000">
            <a:off x="316525" y="2473427"/>
            <a:ext cx="2237700" cy="277200"/>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rgbClr val="535353"/>
              </a:buClr>
              <a:buSzPts val="1200"/>
              <a:buFont typeface="Tahoma"/>
              <a:buNone/>
            </a:pPr>
            <a:r>
              <a:rPr i="0" lang="en" sz="1200" u="none" cap="none" strike="noStrike">
                <a:solidFill>
                  <a:srgbClr val="535353"/>
                </a:solidFill>
                <a:latin typeface="Lato"/>
                <a:ea typeface="Lato"/>
                <a:cs typeface="Lato"/>
                <a:sym typeface="Lato"/>
              </a:rPr>
              <a:t>Organizational Complexity</a:t>
            </a:r>
            <a:endParaRPr sz="500">
              <a:latin typeface="Lato"/>
              <a:ea typeface="Lato"/>
              <a:cs typeface="Lato"/>
              <a:sym typeface="Lato"/>
            </a:endParaRPr>
          </a:p>
        </p:txBody>
      </p:sp>
      <p:sp>
        <p:nvSpPr>
          <p:cNvPr id="575" name="Shape 575"/>
          <p:cNvSpPr/>
          <p:nvPr/>
        </p:nvSpPr>
        <p:spPr>
          <a:xfrm>
            <a:off x="4720050" y="3041652"/>
            <a:ext cx="89189" cy="89189"/>
          </a:xfrm>
          <a:prstGeom prst="ellipse">
            <a:avLst/>
          </a:prstGeom>
          <a:solidFill>
            <a:srgbClr val="FFFFFF"/>
          </a:solidFill>
          <a:ln cap="flat" cmpd="sng" w="19050">
            <a:solidFill>
              <a:srgbClr val="000000"/>
            </a:solidFill>
            <a:prstDash val="solid"/>
            <a:miter lim="4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3200"/>
              <a:buFont typeface="Verdana"/>
              <a:buNone/>
            </a:pPr>
            <a:r>
              <a:t/>
            </a:r>
            <a:endParaRPr b="0" i="0" sz="3200" u="none" cap="none" strike="noStrike">
              <a:solidFill>
                <a:srgbClr val="FFFFFF"/>
              </a:solidFill>
              <a:latin typeface="Verdana"/>
              <a:ea typeface="Verdana"/>
              <a:cs typeface="Verdana"/>
              <a:sym typeface="Verdana"/>
            </a:endParaRPr>
          </a:p>
        </p:txBody>
      </p:sp>
      <p:sp>
        <p:nvSpPr>
          <p:cNvPr id="576" name="Shape 576"/>
          <p:cNvSpPr/>
          <p:nvPr/>
        </p:nvSpPr>
        <p:spPr>
          <a:xfrm>
            <a:off x="2298290" y="3502193"/>
            <a:ext cx="89189" cy="89189"/>
          </a:xfrm>
          <a:prstGeom prst="ellipse">
            <a:avLst/>
          </a:prstGeom>
          <a:solidFill>
            <a:srgbClr val="FFFFFF"/>
          </a:solidFill>
          <a:ln cap="flat" cmpd="sng" w="19050">
            <a:solidFill>
              <a:srgbClr val="000000"/>
            </a:solidFill>
            <a:prstDash val="solid"/>
            <a:miter lim="4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3200"/>
              <a:buFont typeface="Verdana"/>
              <a:buNone/>
            </a:pPr>
            <a:r>
              <a:t/>
            </a:r>
            <a:endParaRPr b="0" i="0" sz="3200" u="none" cap="none" strike="noStrike">
              <a:solidFill>
                <a:srgbClr val="FFFFFF"/>
              </a:solidFill>
              <a:latin typeface="Verdana"/>
              <a:ea typeface="Verdana"/>
              <a:cs typeface="Verdana"/>
              <a:sym typeface="Verdana"/>
            </a:endParaRPr>
          </a:p>
        </p:txBody>
      </p:sp>
      <p:cxnSp>
        <p:nvCxnSpPr>
          <p:cNvPr id="577" name="Shape 577"/>
          <p:cNvCxnSpPr/>
          <p:nvPr/>
        </p:nvCxnSpPr>
        <p:spPr>
          <a:xfrm>
            <a:off x="7066271" y="4053930"/>
            <a:ext cx="0" cy="102294"/>
          </a:xfrm>
          <a:prstGeom prst="straightConnector1">
            <a:avLst/>
          </a:prstGeom>
          <a:noFill/>
          <a:ln cap="flat" cmpd="sng" w="25400">
            <a:solidFill>
              <a:srgbClr val="9D95EF"/>
            </a:solidFill>
            <a:prstDash val="dash"/>
            <a:miter lim="8000"/>
            <a:headEnd len="sm" w="sm" type="none"/>
            <a:tailEnd len="sm" w="sm" type="oval"/>
          </a:ln>
        </p:spPr>
      </p:cxnSp>
      <p:sp>
        <p:nvSpPr>
          <p:cNvPr id="578" name="Shape 578"/>
          <p:cNvSpPr/>
          <p:nvPr/>
        </p:nvSpPr>
        <p:spPr>
          <a:xfrm>
            <a:off x="7017265" y="1874689"/>
            <a:ext cx="89189" cy="89188"/>
          </a:xfrm>
          <a:prstGeom prst="ellipse">
            <a:avLst/>
          </a:prstGeom>
          <a:solidFill>
            <a:srgbClr val="FFFFFF"/>
          </a:solidFill>
          <a:ln cap="flat" cmpd="sng" w="19050">
            <a:solidFill>
              <a:srgbClr val="000000"/>
            </a:solidFill>
            <a:prstDash val="solid"/>
            <a:miter lim="4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3200"/>
              <a:buFont typeface="Verdana"/>
              <a:buNone/>
            </a:pPr>
            <a:r>
              <a:t/>
            </a:r>
            <a:endParaRPr b="0" i="0" sz="3200" u="none" cap="none" strike="noStrike">
              <a:solidFill>
                <a:srgbClr val="FFFFFF"/>
              </a:solidFill>
              <a:latin typeface="Verdana"/>
              <a:ea typeface="Verdana"/>
              <a:cs typeface="Verdana"/>
              <a:sym typeface="Verdana"/>
            </a:endParaRPr>
          </a:p>
        </p:txBody>
      </p:sp>
      <p:sp>
        <p:nvSpPr>
          <p:cNvPr id="579" name="Shape 579"/>
          <p:cNvSpPr/>
          <p:nvPr/>
        </p:nvSpPr>
        <p:spPr>
          <a:xfrm>
            <a:off x="544451" y="769938"/>
            <a:ext cx="8155049" cy="420440"/>
          </a:xfrm>
          <a:prstGeom prst="rect">
            <a:avLst/>
          </a:prstGeom>
          <a:noFill/>
          <a:ln>
            <a:noFill/>
          </a:ln>
        </p:spPr>
        <p:txBody>
          <a:bodyPr anchorCtr="0" anchor="t" bIns="47625" lIns="47625" spcFirstLastPara="1" rIns="47625" wrap="square" tIns="47625">
            <a:noAutofit/>
          </a:bodyPr>
          <a:lstStyle/>
          <a:p>
            <a:pPr indent="0" lvl="0" marL="0" marR="0" rtl="0" algn="l">
              <a:lnSpc>
                <a:spcPct val="90000"/>
              </a:lnSpc>
              <a:spcBef>
                <a:spcPts val="0"/>
              </a:spcBef>
              <a:spcAft>
                <a:spcPts val="0"/>
              </a:spcAft>
              <a:buClr>
                <a:srgbClr val="44546A"/>
              </a:buClr>
              <a:buSzPts val="1600"/>
              <a:buFont typeface="Tahoma"/>
              <a:buNone/>
            </a:pPr>
            <a:r>
              <a:rPr i="0" lang="en" sz="1600" u="none" cap="none" strike="noStrike">
                <a:solidFill>
                  <a:srgbClr val="414141"/>
                </a:solidFill>
                <a:latin typeface="Lato"/>
                <a:ea typeface="Lato"/>
                <a:cs typeface="Lato"/>
                <a:sym typeface="Lato"/>
              </a:rPr>
              <a:t>OSS addresses technical complexity and Enterprise addresses organizational complexity</a:t>
            </a:r>
            <a:endParaRPr sz="500">
              <a:solidFill>
                <a:srgbClr val="41414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Shape 1353"/>
          <p:cNvSpPr txBox="1"/>
          <p:nvPr>
            <p:ph idx="1" type="body"/>
          </p:nvPr>
        </p:nvSpPr>
        <p:spPr>
          <a:xfrm>
            <a:off x="2998601" y="2827600"/>
            <a:ext cx="5058900" cy="819300"/>
          </a:xfrm>
          <a:prstGeom prst="rect">
            <a:avLst/>
          </a:prstGeom>
          <a:noFill/>
          <a:ln>
            <a:noFill/>
          </a:ln>
        </p:spPr>
        <p:txBody>
          <a:bodyPr anchorCtr="0" anchor="t" bIns="0" lIns="0" spcFirstLastPara="1" rIns="0" wrap="square" tIns="0">
            <a:noAutofit/>
          </a:bodyPr>
          <a:lstStyle/>
          <a:p>
            <a:pPr indent="-38100" lvl="0" marL="38100" marR="0" rtl="0" algn="l">
              <a:lnSpc>
                <a:spcPct val="90000"/>
              </a:lnSpc>
              <a:spcBef>
                <a:spcPts val="0"/>
              </a:spcBef>
              <a:spcAft>
                <a:spcPts val="0"/>
              </a:spcAft>
              <a:buClr>
                <a:srgbClr val="44546A"/>
              </a:buClr>
              <a:buSzPts val="1600"/>
              <a:buFont typeface="Arial"/>
              <a:buNone/>
            </a:pPr>
            <a:r>
              <a:rPr i="0" lang="en" sz="1600" u="none" cap="none" strike="noStrike">
                <a:solidFill>
                  <a:srgbClr val="44546A"/>
                </a:solidFill>
                <a:latin typeface="Lato"/>
                <a:ea typeface="Lato"/>
                <a:cs typeface="Lato"/>
                <a:sym typeface="Lato"/>
              </a:rPr>
              <a:t>Ability interact with all parts of Terraform using the API</a:t>
            </a:r>
            <a:endParaRPr sz="500">
              <a:latin typeface="Lato"/>
              <a:ea typeface="Lato"/>
              <a:cs typeface="Lato"/>
              <a:sym typeface="Lato"/>
            </a:endParaRPr>
          </a:p>
        </p:txBody>
      </p:sp>
      <p:sp>
        <p:nvSpPr>
          <p:cNvPr id="1354" name="Shape 1354"/>
          <p:cNvSpPr txBox="1"/>
          <p:nvPr>
            <p:ph idx="12" type="sldNum"/>
          </p:nvPr>
        </p:nvSpPr>
        <p:spPr>
          <a:xfrm>
            <a:off x="8797563" y="4852430"/>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355" name="Shape 1355"/>
          <p:cNvSpPr txBox="1"/>
          <p:nvPr>
            <p:ph type="title"/>
          </p:nvPr>
        </p:nvSpPr>
        <p:spPr>
          <a:xfrm>
            <a:off x="2998588" y="1555613"/>
            <a:ext cx="4886326" cy="124341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3200"/>
              <a:buFont typeface="Tahoma"/>
              <a:buNone/>
            </a:pPr>
            <a:r>
              <a:rPr i="0" lang="en" sz="3200" u="none" cap="none" strike="noStrike">
                <a:solidFill>
                  <a:srgbClr val="000000"/>
                </a:solidFill>
                <a:latin typeface="Titillium Web"/>
                <a:ea typeface="Titillium Web"/>
                <a:cs typeface="Titillium Web"/>
                <a:sym typeface="Titillium Web"/>
              </a:rPr>
              <a:t>Comprehensive API Coverage</a:t>
            </a:r>
            <a:endParaRPr sz="500">
              <a:latin typeface="Titillium Web"/>
              <a:ea typeface="Titillium Web"/>
              <a:cs typeface="Titillium Web"/>
              <a:sym typeface="Titillium Web"/>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9" name="Shape 1359"/>
        <p:cNvGrpSpPr/>
        <p:nvPr/>
      </p:nvGrpSpPr>
      <p:grpSpPr>
        <a:xfrm>
          <a:off x="0" y="0"/>
          <a:ext cx="0" cy="0"/>
          <a:chOff x="0" y="0"/>
          <a:chExt cx="0" cy="0"/>
        </a:xfrm>
      </p:grpSpPr>
      <p:sp>
        <p:nvSpPr>
          <p:cNvPr id="1360" name="Shape 1360"/>
          <p:cNvSpPr txBox="1"/>
          <p:nvPr>
            <p:ph type="title"/>
          </p:nvPr>
        </p:nvSpPr>
        <p:spPr>
          <a:xfrm>
            <a:off x="544451" y="293840"/>
            <a:ext cx="8155049" cy="55615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i="0" lang="en" sz="2800" u="none" cap="none" strike="noStrike">
                <a:solidFill>
                  <a:srgbClr val="000000"/>
                </a:solidFill>
                <a:latin typeface="Titillium Web"/>
                <a:ea typeface="Titillium Web"/>
                <a:cs typeface="Titillium Web"/>
                <a:sym typeface="Titillium Web"/>
              </a:rPr>
              <a:t>Comprehensive API coverage</a:t>
            </a:r>
            <a:endParaRPr sz="500">
              <a:latin typeface="Titillium Web"/>
              <a:ea typeface="Titillium Web"/>
              <a:cs typeface="Titillium Web"/>
              <a:sym typeface="Titillium Web"/>
            </a:endParaRPr>
          </a:p>
        </p:txBody>
      </p:sp>
      <p:sp>
        <p:nvSpPr>
          <p:cNvPr id="1361" name="Shape 1361"/>
          <p:cNvSpPr txBox="1"/>
          <p:nvPr>
            <p:ph idx="1" type="body"/>
          </p:nvPr>
        </p:nvSpPr>
        <p:spPr>
          <a:xfrm>
            <a:off x="494475" y="1573076"/>
            <a:ext cx="8155049" cy="3051633"/>
          </a:xfrm>
          <a:prstGeom prst="rect">
            <a:avLst/>
          </a:prstGeom>
          <a:noFill/>
          <a:ln>
            <a:noFill/>
          </a:ln>
        </p:spPr>
        <p:txBody>
          <a:bodyPr anchorCtr="0" anchor="t" bIns="45725" lIns="45725" spcFirstLastPara="1" rIns="45725" wrap="square" tIns="45725">
            <a:noAutofit/>
          </a:bodyPr>
          <a:lstStyle/>
          <a:p>
            <a:pPr indent="-177800" lvl="0" marL="177800" marR="0" rtl="0" algn="l">
              <a:lnSpc>
                <a:spcPct val="90000"/>
              </a:lnSpc>
              <a:spcBef>
                <a:spcPts val="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Operators can easily integrate Terraform into existing workflow  and minimize process changes</a:t>
            </a:r>
            <a:endParaRPr sz="500">
              <a:solidFill>
                <a:srgbClr val="414141"/>
              </a:solidFill>
              <a:latin typeface="Lato"/>
              <a:ea typeface="Lato"/>
              <a:cs typeface="Lato"/>
              <a:sym typeface="Lato"/>
            </a:endParaRPr>
          </a:p>
          <a:p>
            <a:pPr indent="-165100" lvl="3" marL="444500" marR="0" rtl="0" algn="l">
              <a:lnSpc>
                <a:spcPct val="90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Environment variable changes</a:t>
            </a:r>
            <a:endParaRPr sz="500">
              <a:solidFill>
                <a:srgbClr val="414141"/>
              </a:solidFill>
              <a:latin typeface="Lato"/>
              <a:ea typeface="Lato"/>
              <a:cs typeface="Lato"/>
              <a:sym typeface="Lato"/>
            </a:endParaRPr>
          </a:p>
          <a:p>
            <a:pPr indent="-165100" lvl="3" marL="444500" marR="0" rtl="0" algn="l">
              <a:lnSpc>
                <a:spcPct val="90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Trigger plan/apply executions</a:t>
            </a:r>
            <a:endParaRPr sz="500">
              <a:solidFill>
                <a:srgbClr val="414141"/>
              </a:solidFill>
              <a:latin typeface="Lato"/>
              <a:ea typeface="Lato"/>
              <a:cs typeface="Lato"/>
              <a:sym typeface="Lato"/>
            </a:endParaRPr>
          </a:p>
          <a:p>
            <a:pPr indent="-165100" lvl="3" marL="444500" marR="0" rtl="0" algn="l">
              <a:lnSpc>
                <a:spcPct val="90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Retrieve state information</a:t>
            </a:r>
            <a:endParaRPr sz="500">
              <a:solidFill>
                <a:srgbClr val="414141"/>
              </a:solidFill>
              <a:latin typeface="Lato"/>
              <a:ea typeface="Lato"/>
              <a:cs typeface="Lato"/>
              <a:sym typeface="Lato"/>
            </a:endParaRPr>
          </a:p>
        </p:txBody>
      </p:sp>
      <p:sp>
        <p:nvSpPr>
          <p:cNvPr id="1362" name="Shape 1362"/>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363" name="Shape 1363"/>
          <p:cNvSpPr txBox="1"/>
          <p:nvPr>
            <p:ph idx="2" type="body"/>
          </p:nvPr>
        </p:nvSpPr>
        <p:spPr>
          <a:xfrm>
            <a:off x="544451" y="769938"/>
            <a:ext cx="8155049" cy="420440"/>
          </a:xfrm>
          <a:prstGeom prst="rect">
            <a:avLst/>
          </a:prstGeom>
          <a:noFill/>
          <a:ln>
            <a:noFill/>
          </a:ln>
        </p:spPr>
        <p:txBody>
          <a:bodyPr anchorCtr="0" anchor="t" bIns="47625" lIns="47625" spcFirstLastPara="1" rIns="47625" wrap="square" tIns="47625">
            <a:noAutofit/>
          </a:bodyPr>
          <a:lstStyle/>
          <a:p>
            <a:pPr indent="0" lvl="0" marL="0" marR="0" rtl="0" algn="l">
              <a:lnSpc>
                <a:spcPct val="90000"/>
              </a:lnSpc>
              <a:spcBef>
                <a:spcPts val="0"/>
              </a:spcBef>
              <a:spcAft>
                <a:spcPts val="0"/>
              </a:spcAft>
              <a:buClr>
                <a:srgbClr val="44546A"/>
              </a:buClr>
              <a:buSzPts val="1600"/>
              <a:buFont typeface="Arial"/>
              <a:buNone/>
            </a:pPr>
            <a:r>
              <a:rPr b="1" i="0" lang="en" sz="1600" u="none" cap="none" strike="noStrike">
                <a:solidFill>
                  <a:srgbClr val="44546A"/>
                </a:solidFill>
                <a:latin typeface="Lato"/>
                <a:ea typeface="Lato"/>
                <a:cs typeface="Lato"/>
                <a:sym typeface="Lato"/>
              </a:rPr>
              <a:t>Interface with all parts of Terraform using an API</a:t>
            </a:r>
            <a:endParaRPr sz="500">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Shape 1368"/>
          <p:cNvSpPr txBox="1"/>
          <p:nvPr>
            <p:ph idx="1" type="body"/>
          </p:nvPr>
        </p:nvSpPr>
        <p:spPr>
          <a:xfrm>
            <a:off x="2998600" y="2827600"/>
            <a:ext cx="4944900" cy="819300"/>
          </a:xfrm>
          <a:prstGeom prst="rect">
            <a:avLst/>
          </a:prstGeom>
          <a:noFill/>
          <a:ln>
            <a:noFill/>
          </a:ln>
        </p:spPr>
        <p:txBody>
          <a:bodyPr anchorCtr="0" anchor="t" bIns="0" lIns="0" spcFirstLastPara="1" rIns="0" wrap="square" tIns="0">
            <a:noAutofit/>
          </a:bodyPr>
          <a:lstStyle/>
          <a:p>
            <a:pPr indent="-38100" lvl="0" marL="38100" marR="0" rtl="0" algn="l">
              <a:lnSpc>
                <a:spcPct val="90000"/>
              </a:lnSpc>
              <a:spcBef>
                <a:spcPts val="0"/>
              </a:spcBef>
              <a:spcAft>
                <a:spcPts val="0"/>
              </a:spcAft>
              <a:buClr>
                <a:srgbClr val="44546A"/>
              </a:buClr>
              <a:buSzPts val="1600"/>
              <a:buFont typeface="Arial"/>
              <a:buNone/>
            </a:pPr>
            <a:r>
              <a:rPr i="0" lang="en" sz="1600" u="none" cap="none" strike="noStrike">
                <a:solidFill>
                  <a:srgbClr val="44546A"/>
                </a:solidFill>
                <a:latin typeface="Lato"/>
                <a:ea typeface="Lato"/>
                <a:cs typeface="Lato"/>
                <a:sym typeface="Lato"/>
              </a:rPr>
              <a:t>Integration of module registry in the Enterprise Workspace UI</a:t>
            </a:r>
            <a:endParaRPr sz="500">
              <a:latin typeface="Lato"/>
              <a:ea typeface="Lato"/>
              <a:cs typeface="Lato"/>
              <a:sym typeface="Lato"/>
            </a:endParaRPr>
          </a:p>
        </p:txBody>
      </p:sp>
      <p:sp>
        <p:nvSpPr>
          <p:cNvPr id="1369" name="Shape 1369"/>
          <p:cNvSpPr txBox="1"/>
          <p:nvPr>
            <p:ph idx="12" type="sldNum"/>
          </p:nvPr>
        </p:nvSpPr>
        <p:spPr>
          <a:xfrm>
            <a:off x="8797563" y="4852430"/>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370" name="Shape 1370"/>
          <p:cNvSpPr txBox="1"/>
          <p:nvPr>
            <p:ph type="title"/>
          </p:nvPr>
        </p:nvSpPr>
        <p:spPr>
          <a:xfrm>
            <a:off x="2998588" y="1555613"/>
            <a:ext cx="4886326" cy="124341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3200"/>
              <a:buFont typeface="Tahoma"/>
              <a:buNone/>
            </a:pPr>
            <a:r>
              <a:rPr i="0" lang="en" sz="3200" u="none" cap="none" strike="noStrike">
                <a:solidFill>
                  <a:srgbClr val="000000"/>
                </a:solidFill>
                <a:latin typeface="Titillium Web"/>
                <a:ea typeface="Titillium Web"/>
                <a:cs typeface="Titillium Web"/>
                <a:sym typeface="Titillium Web"/>
              </a:rPr>
              <a:t>Module Registry </a:t>
            </a:r>
            <a:endParaRPr sz="500">
              <a:latin typeface="Titillium Web"/>
              <a:ea typeface="Titillium Web"/>
              <a:cs typeface="Titillium Web"/>
              <a:sym typeface="Titillium Web"/>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4" name="Shape 1374"/>
        <p:cNvGrpSpPr/>
        <p:nvPr/>
      </p:nvGrpSpPr>
      <p:grpSpPr>
        <a:xfrm>
          <a:off x="0" y="0"/>
          <a:ext cx="0" cy="0"/>
          <a:chOff x="0" y="0"/>
          <a:chExt cx="0" cy="0"/>
        </a:xfrm>
      </p:grpSpPr>
      <p:sp>
        <p:nvSpPr>
          <p:cNvPr id="1375" name="Shape 1375"/>
          <p:cNvSpPr txBox="1"/>
          <p:nvPr>
            <p:ph type="title"/>
          </p:nvPr>
        </p:nvSpPr>
        <p:spPr>
          <a:xfrm>
            <a:off x="544451" y="293840"/>
            <a:ext cx="8155049" cy="55615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i="0" lang="en" sz="2800" u="none" cap="none" strike="noStrike">
                <a:solidFill>
                  <a:srgbClr val="000000"/>
                </a:solidFill>
                <a:latin typeface="Titillium Web"/>
                <a:ea typeface="Titillium Web"/>
                <a:cs typeface="Titillium Web"/>
                <a:sym typeface="Titillium Web"/>
              </a:rPr>
              <a:t>Module registry integration</a:t>
            </a:r>
            <a:endParaRPr sz="500">
              <a:latin typeface="Titillium Web"/>
              <a:ea typeface="Titillium Web"/>
              <a:cs typeface="Titillium Web"/>
              <a:sym typeface="Titillium Web"/>
            </a:endParaRPr>
          </a:p>
        </p:txBody>
      </p:sp>
      <p:sp>
        <p:nvSpPr>
          <p:cNvPr id="1376" name="Shape 1376"/>
          <p:cNvSpPr txBox="1"/>
          <p:nvPr>
            <p:ph idx="1" type="body"/>
          </p:nvPr>
        </p:nvSpPr>
        <p:spPr>
          <a:xfrm>
            <a:off x="494475" y="1573076"/>
            <a:ext cx="8155049" cy="3051633"/>
          </a:xfrm>
          <a:prstGeom prst="rect">
            <a:avLst/>
          </a:prstGeom>
          <a:noFill/>
          <a:ln>
            <a:noFill/>
          </a:ln>
        </p:spPr>
        <p:txBody>
          <a:bodyPr anchorCtr="0" anchor="t" bIns="45725" lIns="45725" spcFirstLastPara="1" rIns="45725" wrap="square" tIns="45725">
            <a:noAutofit/>
          </a:bodyPr>
          <a:lstStyle/>
          <a:p>
            <a:pPr indent="-177800" lvl="0" marL="177800" marR="0" rtl="0" algn="l">
              <a:lnSpc>
                <a:spcPct val="90000"/>
              </a:lnSpc>
              <a:spcBef>
                <a:spcPts val="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Enables operators to create modules with costs, utilization, and exposure controls in-place</a:t>
            </a:r>
            <a:endParaRPr sz="500">
              <a:solidFill>
                <a:srgbClr val="414141"/>
              </a:solidFill>
              <a:latin typeface="Lato"/>
              <a:ea typeface="Lato"/>
              <a:cs typeface="Lato"/>
              <a:sym typeface="Lato"/>
            </a:endParaRPr>
          </a:p>
          <a:p>
            <a:pPr indent="-177800" lvl="0" marL="177800" marR="0" rtl="0" algn="l">
              <a:lnSpc>
                <a:spcPct val="90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Enables developers to provision infrastructure without having to understand the details (Metaphor about a car: operators are the mechanics and developers are the drivers) </a:t>
            </a:r>
            <a:endParaRPr sz="500">
              <a:solidFill>
                <a:srgbClr val="414141"/>
              </a:solidFill>
              <a:latin typeface="Lato"/>
              <a:ea typeface="Lato"/>
              <a:cs typeface="Lato"/>
              <a:sym typeface="Lato"/>
            </a:endParaRPr>
          </a:p>
        </p:txBody>
      </p:sp>
      <p:sp>
        <p:nvSpPr>
          <p:cNvPr id="1377" name="Shape 1377"/>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378" name="Shape 1378"/>
          <p:cNvSpPr txBox="1"/>
          <p:nvPr>
            <p:ph idx="2" type="body"/>
          </p:nvPr>
        </p:nvSpPr>
        <p:spPr>
          <a:xfrm>
            <a:off x="544451" y="769938"/>
            <a:ext cx="8155049" cy="420440"/>
          </a:xfrm>
          <a:prstGeom prst="rect">
            <a:avLst/>
          </a:prstGeom>
          <a:noFill/>
          <a:ln>
            <a:noFill/>
          </a:ln>
        </p:spPr>
        <p:txBody>
          <a:bodyPr anchorCtr="0" anchor="t" bIns="47625" lIns="47625" spcFirstLastPara="1" rIns="47625" wrap="square" tIns="47625">
            <a:noAutofit/>
          </a:bodyPr>
          <a:lstStyle/>
          <a:p>
            <a:pPr indent="0" lvl="0" marL="0" marR="0" rtl="0" algn="l">
              <a:lnSpc>
                <a:spcPct val="90000"/>
              </a:lnSpc>
              <a:spcBef>
                <a:spcPts val="0"/>
              </a:spcBef>
              <a:spcAft>
                <a:spcPts val="0"/>
              </a:spcAft>
              <a:buClr>
                <a:srgbClr val="44546A"/>
              </a:buClr>
              <a:buSzPts val="1600"/>
              <a:buFont typeface="Arial"/>
              <a:buNone/>
            </a:pPr>
            <a:r>
              <a:rPr b="1" i="0" lang="en" sz="1600" u="none" cap="none" strike="noStrike">
                <a:solidFill>
                  <a:srgbClr val="44546A"/>
                </a:solidFill>
                <a:latin typeface="Lato"/>
                <a:ea typeface="Lato"/>
                <a:cs typeface="Lato"/>
                <a:sym typeface="Lato"/>
              </a:rPr>
              <a:t>Make Terraform shareable for experts and consumable for beginners</a:t>
            </a:r>
            <a:endParaRPr sz="500">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2" name="Shape 1382"/>
        <p:cNvGrpSpPr/>
        <p:nvPr/>
      </p:nvGrpSpPr>
      <p:grpSpPr>
        <a:xfrm>
          <a:off x="0" y="0"/>
          <a:ext cx="0" cy="0"/>
          <a:chOff x="0" y="0"/>
          <a:chExt cx="0" cy="0"/>
        </a:xfrm>
      </p:grpSpPr>
      <p:sp>
        <p:nvSpPr>
          <p:cNvPr id="1383" name="Shape 1383"/>
          <p:cNvSpPr txBox="1"/>
          <p:nvPr>
            <p:ph type="title"/>
          </p:nvPr>
        </p:nvSpPr>
        <p:spPr>
          <a:xfrm>
            <a:off x="544451" y="293840"/>
            <a:ext cx="8155049" cy="827821"/>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2800"/>
              <a:buFont typeface="Tahoma"/>
              <a:buNone/>
            </a:pPr>
            <a:r>
              <a:rPr i="0" lang="en" sz="2800" u="none" cap="none" strike="noStrike">
                <a:solidFill>
                  <a:srgbClr val="000000"/>
                </a:solidFill>
                <a:latin typeface="Titillium Web"/>
                <a:ea typeface="Titillium Web"/>
                <a:cs typeface="Titillium Web"/>
                <a:sym typeface="Titillium Web"/>
              </a:rPr>
              <a:t>Create a new Workspace</a:t>
            </a:r>
            <a:endParaRPr sz="500">
              <a:latin typeface="Titillium Web"/>
              <a:ea typeface="Titillium Web"/>
              <a:cs typeface="Titillium Web"/>
              <a:sym typeface="Titillium Web"/>
            </a:endParaRPr>
          </a:p>
        </p:txBody>
      </p:sp>
      <p:sp>
        <p:nvSpPr>
          <p:cNvPr id="1384" name="Shape 1384"/>
          <p:cNvSpPr txBox="1"/>
          <p:nvPr>
            <p:ph idx="1" type="body"/>
          </p:nvPr>
        </p:nvSpPr>
        <p:spPr>
          <a:xfrm>
            <a:off x="544451" y="1246187"/>
            <a:ext cx="3060317" cy="3352802"/>
          </a:xfrm>
          <a:prstGeom prst="rect">
            <a:avLst/>
          </a:prstGeom>
          <a:noFill/>
          <a:ln>
            <a:noFill/>
          </a:ln>
        </p:spPr>
        <p:txBody>
          <a:bodyPr anchorCtr="0" anchor="t" bIns="45725" lIns="45725" spcFirstLastPara="1" rIns="45725" wrap="square" tIns="45725">
            <a:noAutofit/>
          </a:bodyPr>
          <a:lstStyle/>
          <a:p>
            <a:pPr indent="-177800" lvl="0" marL="177800" marR="0" rtl="0" algn="l">
              <a:lnSpc>
                <a:spcPct val="90000"/>
              </a:lnSpc>
              <a:spcBef>
                <a:spcPts val="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Workflow based usage using Workspaces</a:t>
            </a:r>
            <a:endParaRPr sz="500">
              <a:solidFill>
                <a:srgbClr val="414141"/>
              </a:solidFill>
              <a:latin typeface="Lato"/>
              <a:ea typeface="Lato"/>
              <a:cs typeface="Lato"/>
              <a:sym typeface="Lato"/>
            </a:endParaRPr>
          </a:p>
        </p:txBody>
      </p:sp>
      <p:sp>
        <p:nvSpPr>
          <p:cNvPr id="1385" name="Shape 1385"/>
          <p:cNvSpPr txBox="1"/>
          <p:nvPr>
            <p:ph idx="12" type="sldNum"/>
          </p:nvPr>
        </p:nvSpPr>
        <p:spPr>
          <a:xfrm>
            <a:off x="8796338"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pic>
        <p:nvPicPr>
          <p:cNvPr descr="01 Workspace - Start.png" id="1386" name="Shape 1386"/>
          <p:cNvPicPr preferRelativeResize="0"/>
          <p:nvPr/>
        </p:nvPicPr>
        <p:blipFill rotWithShape="1">
          <a:blip r:embed="rId3">
            <a:alphaModFix/>
          </a:blip>
          <a:srcRect b="0" l="0" r="0" t="0"/>
          <a:stretch/>
        </p:blipFill>
        <p:spPr>
          <a:xfrm>
            <a:off x="3769044" y="1263714"/>
            <a:ext cx="5054852" cy="331774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0" name="Shape 1390"/>
        <p:cNvGrpSpPr/>
        <p:nvPr/>
      </p:nvGrpSpPr>
      <p:grpSpPr>
        <a:xfrm>
          <a:off x="0" y="0"/>
          <a:ext cx="0" cy="0"/>
          <a:chOff x="0" y="0"/>
          <a:chExt cx="0" cy="0"/>
        </a:xfrm>
      </p:grpSpPr>
      <p:sp>
        <p:nvSpPr>
          <p:cNvPr id="1391" name="Shape 1391"/>
          <p:cNvSpPr txBox="1"/>
          <p:nvPr>
            <p:ph type="title"/>
          </p:nvPr>
        </p:nvSpPr>
        <p:spPr>
          <a:xfrm>
            <a:off x="544451" y="293840"/>
            <a:ext cx="8155049" cy="827821"/>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2400"/>
              <a:buFont typeface="Tahoma"/>
              <a:buNone/>
            </a:pPr>
            <a:r>
              <a:rPr i="0" lang="en" sz="2400" u="none" cap="none" strike="noStrike">
                <a:solidFill>
                  <a:srgbClr val="000000"/>
                </a:solidFill>
                <a:latin typeface="Titillium Web"/>
                <a:ea typeface="Titillium Web"/>
                <a:cs typeface="Titillium Web"/>
                <a:sym typeface="Titillium Web"/>
              </a:rPr>
              <a:t>Select predefined modules to provision infrastructure</a:t>
            </a:r>
            <a:endParaRPr sz="500">
              <a:latin typeface="Titillium Web"/>
              <a:ea typeface="Titillium Web"/>
              <a:cs typeface="Titillium Web"/>
              <a:sym typeface="Titillium Web"/>
            </a:endParaRPr>
          </a:p>
        </p:txBody>
      </p:sp>
      <p:sp>
        <p:nvSpPr>
          <p:cNvPr id="1392" name="Shape 1392"/>
          <p:cNvSpPr txBox="1"/>
          <p:nvPr>
            <p:ph idx="1" type="body"/>
          </p:nvPr>
        </p:nvSpPr>
        <p:spPr>
          <a:xfrm>
            <a:off x="544451" y="1246187"/>
            <a:ext cx="4153989" cy="3352802"/>
          </a:xfrm>
          <a:prstGeom prst="rect">
            <a:avLst/>
          </a:prstGeom>
          <a:noFill/>
          <a:ln>
            <a:noFill/>
          </a:ln>
        </p:spPr>
        <p:txBody>
          <a:bodyPr anchorCtr="0" anchor="t" bIns="45725" lIns="45725" spcFirstLastPara="1" rIns="45725" wrap="square" tIns="45725">
            <a:noAutofit/>
          </a:bodyPr>
          <a:lstStyle/>
          <a:p>
            <a:pPr indent="-177800" lvl="0" marL="177800" marR="0" rtl="0" algn="l">
              <a:lnSpc>
                <a:spcPct val="90000"/>
              </a:lnSpc>
              <a:spcBef>
                <a:spcPts val="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Select multiple modules for new Workspace</a:t>
            </a:r>
            <a:endParaRPr sz="500">
              <a:solidFill>
                <a:srgbClr val="414141"/>
              </a:solidFill>
              <a:latin typeface="Lato"/>
              <a:ea typeface="Lato"/>
              <a:cs typeface="Lato"/>
              <a:sym typeface="Lato"/>
            </a:endParaRPr>
          </a:p>
        </p:txBody>
      </p:sp>
      <p:sp>
        <p:nvSpPr>
          <p:cNvPr id="1393" name="Shape 1393"/>
          <p:cNvSpPr txBox="1"/>
          <p:nvPr>
            <p:ph idx="12" type="sldNum"/>
          </p:nvPr>
        </p:nvSpPr>
        <p:spPr>
          <a:xfrm>
            <a:off x="8796338"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pic>
        <p:nvPicPr>
          <p:cNvPr descr="02 Workspace - Create.png" id="1394" name="Shape 1394"/>
          <p:cNvPicPr preferRelativeResize="0"/>
          <p:nvPr/>
        </p:nvPicPr>
        <p:blipFill rotWithShape="1">
          <a:blip r:embed="rId3">
            <a:alphaModFix/>
          </a:blip>
          <a:srcRect b="0" l="15946" r="19648" t="21562"/>
          <a:stretch/>
        </p:blipFill>
        <p:spPr>
          <a:xfrm>
            <a:off x="5053999" y="876647"/>
            <a:ext cx="3115093" cy="40918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8" name="Shape 1398"/>
        <p:cNvGrpSpPr/>
        <p:nvPr/>
      </p:nvGrpSpPr>
      <p:grpSpPr>
        <a:xfrm>
          <a:off x="0" y="0"/>
          <a:ext cx="0" cy="0"/>
          <a:chOff x="0" y="0"/>
          <a:chExt cx="0" cy="0"/>
        </a:xfrm>
      </p:grpSpPr>
      <p:sp>
        <p:nvSpPr>
          <p:cNvPr id="1399" name="Shape 1399"/>
          <p:cNvSpPr txBox="1"/>
          <p:nvPr>
            <p:ph type="title"/>
          </p:nvPr>
        </p:nvSpPr>
        <p:spPr>
          <a:xfrm>
            <a:off x="544451" y="293840"/>
            <a:ext cx="8155049" cy="827821"/>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2800"/>
              <a:buFont typeface="Tahoma"/>
              <a:buNone/>
            </a:pPr>
            <a:r>
              <a:rPr i="0" lang="en" sz="2800" u="none" cap="none" strike="noStrike">
                <a:solidFill>
                  <a:srgbClr val="000000"/>
                </a:solidFill>
                <a:latin typeface="Titillium Web"/>
                <a:ea typeface="Titillium Web"/>
                <a:cs typeface="Titillium Web"/>
                <a:sym typeface="Titillium Web"/>
              </a:rPr>
              <a:t>Define variables and create infrastructure</a:t>
            </a:r>
            <a:endParaRPr sz="500">
              <a:latin typeface="Titillium Web"/>
              <a:ea typeface="Titillium Web"/>
              <a:cs typeface="Titillium Web"/>
              <a:sym typeface="Titillium Web"/>
            </a:endParaRPr>
          </a:p>
        </p:txBody>
      </p:sp>
      <p:sp>
        <p:nvSpPr>
          <p:cNvPr id="1400" name="Shape 1400"/>
          <p:cNvSpPr txBox="1"/>
          <p:nvPr>
            <p:ph idx="1" type="body"/>
          </p:nvPr>
        </p:nvSpPr>
        <p:spPr>
          <a:xfrm>
            <a:off x="544451" y="1246187"/>
            <a:ext cx="4153989" cy="3352802"/>
          </a:xfrm>
          <a:prstGeom prst="rect">
            <a:avLst/>
          </a:prstGeom>
          <a:noFill/>
          <a:ln>
            <a:noFill/>
          </a:ln>
        </p:spPr>
        <p:txBody>
          <a:bodyPr anchorCtr="0" anchor="t" bIns="45725" lIns="45725" spcFirstLastPara="1" rIns="45725" wrap="square" tIns="45725">
            <a:noAutofit/>
          </a:bodyPr>
          <a:lstStyle/>
          <a:p>
            <a:pPr indent="-177800" lvl="0" marL="177800" marR="0" rtl="0" algn="l">
              <a:lnSpc>
                <a:spcPct val="90000"/>
              </a:lnSpc>
              <a:spcBef>
                <a:spcPts val="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Set variables with customer values, interpolation or use default values</a:t>
            </a:r>
            <a:endParaRPr sz="500">
              <a:solidFill>
                <a:srgbClr val="414141"/>
              </a:solidFill>
              <a:latin typeface="Lato"/>
              <a:ea typeface="Lato"/>
              <a:cs typeface="Lato"/>
              <a:sym typeface="Lato"/>
            </a:endParaRPr>
          </a:p>
        </p:txBody>
      </p:sp>
      <p:sp>
        <p:nvSpPr>
          <p:cNvPr id="1401" name="Shape 1401"/>
          <p:cNvSpPr txBox="1"/>
          <p:nvPr>
            <p:ph idx="12" type="sldNum"/>
          </p:nvPr>
        </p:nvSpPr>
        <p:spPr>
          <a:xfrm>
            <a:off x="8796338"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pic>
        <p:nvPicPr>
          <p:cNvPr descr="02 Workspace - Create.png" id="1402" name="Shape 1402"/>
          <p:cNvPicPr preferRelativeResize="0"/>
          <p:nvPr/>
        </p:nvPicPr>
        <p:blipFill rotWithShape="1">
          <a:blip r:embed="rId3">
            <a:alphaModFix/>
          </a:blip>
          <a:srcRect b="0" l="15946" r="19648" t="21562"/>
          <a:stretch/>
        </p:blipFill>
        <p:spPr>
          <a:xfrm>
            <a:off x="5053999" y="876647"/>
            <a:ext cx="3115093" cy="40918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6" name="Shape 1406"/>
        <p:cNvGrpSpPr/>
        <p:nvPr/>
      </p:nvGrpSpPr>
      <p:grpSpPr>
        <a:xfrm>
          <a:off x="0" y="0"/>
          <a:ext cx="0" cy="0"/>
          <a:chOff x="0" y="0"/>
          <a:chExt cx="0" cy="0"/>
        </a:xfrm>
      </p:grpSpPr>
      <p:sp>
        <p:nvSpPr>
          <p:cNvPr id="1407" name="Shape 1407"/>
          <p:cNvSpPr txBox="1"/>
          <p:nvPr>
            <p:ph type="title"/>
          </p:nvPr>
        </p:nvSpPr>
        <p:spPr>
          <a:xfrm>
            <a:off x="544451" y="293840"/>
            <a:ext cx="8155049" cy="827821"/>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2800"/>
              <a:buFont typeface="Tahoma"/>
              <a:buNone/>
            </a:pPr>
            <a:r>
              <a:rPr i="0" lang="en" sz="2800" u="none" cap="none" strike="noStrike">
                <a:solidFill>
                  <a:srgbClr val="000000"/>
                </a:solidFill>
                <a:latin typeface="Titillium Web"/>
                <a:ea typeface="Titillium Web"/>
                <a:cs typeface="Titillium Web"/>
                <a:sym typeface="Titillium Web"/>
              </a:rPr>
              <a:t>Workspace UI creates Terraform configuration</a:t>
            </a:r>
            <a:endParaRPr sz="500">
              <a:latin typeface="Titillium Web"/>
              <a:ea typeface="Titillium Web"/>
              <a:cs typeface="Titillium Web"/>
              <a:sym typeface="Titillium Web"/>
            </a:endParaRPr>
          </a:p>
        </p:txBody>
      </p:sp>
      <p:sp>
        <p:nvSpPr>
          <p:cNvPr id="1408" name="Shape 1408"/>
          <p:cNvSpPr txBox="1"/>
          <p:nvPr>
            <p:ph idx="1" type="body"/>
          </p:nvPr>
        </p:nvSpPr>
        <p:spPr>
          <a:xfrm>
            <a:off x="544451" y="1246187"/>
            <a:ext cx="3500040" cy="3352802"/>
          </a:xfrm>
          <a:prstGeom prst="rect">
            <a:avLst/>
          </a:prstGeom>
          <a:noFill/>
          <a:ln>
            <a:noFill/>
          </a:ln>
        </p:spPr>
        <p:txBody>
          <a:bodyPr anchorCtr="0" anchor="t" bIns="45725" lIns="45725" spcFirstLastPara="1" rIns="45725" wrap="square" tIns="45725">
            <a:noAutofit/>
          </a:bodyPr>
          <a:lstStyle/>
          <a:p>
            <a:pPr indent="-177800" lvl="0" marL="177800" marR="0" rtl="0" algn="l">
              <a:lnSpc>
                <a:spcPct val="90000"/>
              </a:lnSpc>
              <a:spcBef>
                <a:spcPts val="0"/>
              </a:spcBef>
              <a:spcAft>
                <a:spcPts val="0"/>
              </a:spcAft>
              <a:buClr>
                <a:srgbClr val="44546A"/>
              </a:buClr>
              <a:buSzPts val="1800"/>
              <a:buFont typeface="Lato"/>
              <a:buChar char="▪"/>
            </a:pPr>
            <a:r>
              <a:rPr i="0" lang="en" sz="1800" u="none" cap="none" strike="noStrike">
                <a:solidFill>
                  <a:srgbClr val="44546A"/>
                </a:solidFill>
                <a:latin typeface="Lato"/>
                <a:ea typeface="Lato"/>
                <a:cs typeface="Lato"/>
                <a:sym typeface="Lato"/>
              </a:rPr>
              <a:t>Read environment networking details from Remote State</a:t>
            </a:r>
            <a:endParaRPr sz="500">
              <a:latin typeface="Lato"/>
              <a:ea typeface="Lato"/>
              <a:cs typeface="Lato"/>
              <a:sym typeface="Lato"/>
            </a:endParaRPr>
          </a:p>
          <a:p>
            <a:pPr indent="-63500" lvl="0" marL="177800" marR="0" rtl="0" algn="l">
              <a:lnSpc>
                <a:spcPct val="90000"/>
              </a:lnSpc>
              <a:spcBef>
                <a:spcPts val="600"/>
              </a:spcBef>
              <a:spcAft>
                <a:spcPts val="0"/>
              </a:spcAft>
              <a:buClr>
                <a:srgbClr val="44546A"/>
              </a:buClr>
              <a:buSzPts val="1800"/>
              <a:buFont typeface="Noto Sans Symbols"/>
              <a:buNone/>
            </a:pPr>
            <a:r>
              <a:t/>
            </a:r>
            <a:endParaRPr b="0" i="0" sz="1800" u="none" cap="none" strike="noStrike">
              <a:solidFill>
                <a:srgbClr val="44546A"/>
              </a:solidFill>
              <a:latin typeface="Verdana"/>
              <a:ea typeface="Verdana"/>
              <a:cs typeface="Verdana"/>
              <a:sym typeface="Verdana"/>
            </a:endParaRPr>
          </a:p>
          <a:p>
            <a:pPr indent="-177800" lvl="0" marL="177800" marR="0" rtl="0" algn="l">
              <a:lnSpc>
                <a:spcPct val="90000"/>
              </a:lnSpc>
              <a:spcBef>
                <a:spcPts val="600"/>
              </a:spcBef>
              <a:spcAft>
                <a:spcPts val="0"/>
              </a:spcAft>
              <a:buClr>
                <a:srgbClr val="44546A"/>
              </a:buClr>
              <a:buSzPts val="1800"/>
              <a:buFont typeface="Lato"/>
              <a:buChar char="▪"/>
            </a:pPr>
            <a:r>
              <a:rPr i="0" lang="en" sz="1800" u="none" cap="none" strike="noStrike">
                <a:solidFill>
                  <a:srgbClr val="44546A"/>
                </a:solidFill>
                <a:latin typeface="Lato"/>
                <a:ea typeface="Lato"/>
                <a:cs typeface="Lato"/>
                <a:sym typeface="Lato"/>
              </a:rPr>
              <a:t>Use those as details for Module inputs</a:t>
            </a:r>
            <a:endParaRPr sz="500">
              <a:latin typeface="Lato"/>
              <a:ea typeface="Lato"/>
              <a:cs typeface="Lato"/>
              <a:sym typeface="Lato"/>
            </a:endParaRPr>
          </a:p>
        </p:txBody>
      </p:sp>
      <p:sp>
        <p:nvSpPr>
          <p:cNvPr id="1409" name="Shape 1409"/>
          <p:cNvSpPr txBox="1"/>
          <p:nvPr>
            <p:ph idx="12" type="sldNum"/>
          </p:nvPr>
        </p:nvSpPr>
        <p:spPr>
          <a:xfrm>
            <a:off x="8796338"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pic>
        <p:nvPicPr>
          <p:cNvPr descr="03 Workspace - Confirm.png" id="1410" name="Shape 1410"/>
          <p:cNvPicPr preferRelativeResize="0"/>
          <p:nvPr/>
        </p:nvPicPr>
        <p:blipFill rotWithShape="1">
          <a:blip r:embed="rId3">
            <a:alphaModFix/>
          </a:blip>
          <a:srcRect b="0" l="0" r="0" t="0"/>
          <a:stretch/>
        </p:blipFill>
        <p:spPr>
          <a:xfrm>
            <a:off x="4106186" y="969082"/>
            <a:ext cx="4692853" cy="30801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4" name="Shape 1414"/>
        <p:cNvGrpSpPr/>
        <p:nvPr/>
      </p:nvGrpSpPr>
      <p:grpSpPr>
        <a:xfrm>
          <a:off x="0" y="0"/>
          <a:ext cx="0" cy="0"/>
          <a:chOff x="0" y="0"/>
          <a:chExt cx="0" cy="0"/>
        </a:xfrm>
      </p:grpSpPr>
      <p:sp>
        <p:nvSpPr>
          <p:cNvPr id="1415" name="Shape 1415"/>
          <p:cNvSpPr/>
          <p:nvPr/>
        </p:nvSpPr>
        <p:spPr>
          <a:xfrm>
            <a:off x="4108760" y="3085281"/>
            <a:ext cx="1311770" cy="472384"/>
          </a:xfrm>
          <a:prstGeom prst="rect">
            <a:avLst/>
          </a:prstGeom>
          <a:solidFill>
            <a:srgbClr val="7549EA">
              <a:alpha val="8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Verdana"/>
              <a:buNone/>
            </a:pPr>
            <a:r>
              <a:rPr b="0" i="0" lang="en" sz="1100" u="none" cap="none" strike="noStrike">
                <a:solidFill>
                  <a:srgbClr val="FFFFFF"/>
                </a:solidFill>
                <a:latin typeface="Verdana"/>
                <a:ea typeface="Verdana"/>
                <a:cs typeface="Verdana"/>
                <a:sym typeface="Verdana"/>
              </a:rPr>
              <a:t>Collaboration</a:t>
            </a:r>
            <a:endParaRPr sz="500"/>
          </a:p>
        </p:txBody>
      </p:sp>
      <p:cxnSp>
        <p:nvCxnSpPr>
          <p:cNvPr id="1416" name="Shape 1416"/>
          <p:cNvCxnSpPr/>
          <p:nvPr/>
        </p:nvCxnSpPr>
        <p:spPr>
          <a:xfrm>
            <a:off x="4764644" y="4043943"/>
            <a:ext cx="0" cy="112281"/>
          </a:xfrm>
          <a:prstGeom prst="straightConnector1">
            <a:avLst/>
          </a:prstGeom>
          <a:noFill/>
          <a:ln cap="flat" cmpd="sng" w="25400">
            <a:solidFill>
              <a:srgbClr val="9D95EF"/>
            </a:solidFill>
            <a:prstDash val="dash"/>
            <a:miter lim="8000"/>
            <a:headEnd len="sm" w="sm" type="none"/>
            <a:tailEnd len="sm" w="sm" type="oval"/>
          </a:ln>
        </p:spPr>
      </p:cxnSp>
      <p:sp>
        <p:nvSpPr>
          <p:cNvPr id="1417" name="Shape 1417"/>
          <p:cNvSpPr/>
          <p:nvPr/>
        </p:nvSpPr>
        <p:spPr>
          <a:xfrm>
            <a:off x="6410387" y="1950139"/>
            <a:ext cx="1311770" cy="1142873"/>
          </a:xfrm>
          <a:prstGeom prst="rect">
            <a:avLst/>
          </a:prstGeom>
          <a:solidFill>
            <a:srgbClr val="7549EA">
              <a:alpha val="6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Verdana"/>
              <a:buNone/>
            </a:pPr>
            <a:r>
              <a:rPr b="0" i="0" lang="en" sz="1100" u="none" cap="none" strike="noStrike">
                <a:solidFill>
                  <a:srgbClr val="FFFFFF"/>
                </a:solidFill>
                <a:latin typeface="Verdana"/>
                <a:ea typeface="Verdana"/>
                <a:cs typeface="Verdana"/>
                <a:sym typeface="Verdana"/>
              </a:rPr>
              <a:t>Governance</a:t>
            </a:r>
            <a:endParaRPr sz="500"/>
          </a:p>
        </p:txBody>
      </p:sp>
      <p:cxnSp>
        <p:nvCxnSpPr>
          <p:cNvPr id="1418" name="Shape 1418"/>
          <p:cNvCxnSpPr/>
          <p:nvPr/>
        </p:nvCxnSpPr>
        <p:spPr>
          <a:xfrm>
            <a:off x="2348336" y="4053930"/>
            <a:ext cx="0" cy="102294"/>
          </a:xfrm>
          <a:prstGeom prst="straightConnector1">
            <a:avLst/>
          </a:prstGeom>
          <a:noFill/>
          <a:ln cap="flat" cmpd="sng" w="25400">
            <a:solidFill>
              <a:srgbClr val="9D95EF"/>
            </a:solidFill>
            <a:prstDash val="dash"/>
            <a:miter lim="8000"/>
            <a:headEnd len="sm" w="sm" type="none"/>
            <a:tailEnd len="sm" w="sm" type="oval"/>
          </a:ln>
        </p:spPr>
      </p:cxnSp>
      <p:sp>
        <p:nvSpPr>
          <p:cNvPr id="1419" name="Shape 1419"/>
          <p:cNvSpPr/>
          <p:nvPr/>
        </p:nvSpPr>
        <p:spPr>
          <a:xfrm>
            <a:off x="1734694" y="3550582"/>
            <a:ext cx="1311770" cy="472384"/>
          </a:xfrm>
          <a:prstGeom prst="rect">
            <a:avLst/>
          </a:prstGeom>
          <a:solidFill>
            <a:srgbClr val="7549E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Verdana"/>
              <a:buNone/>
            </a:pPr>
            <a:r>
              <a:rPr b="0" i="0" lang="en" sz="1100" u="none" cap="none" strike="noStrike">
                <a:solidFill>
                  <a:srgbClr val="FFFFFF"/>
                </a:solidFill>
                <a:latin typeface="Verdana"/>
                <a:ea typeface="Verdana"/>
                <a:cs typeface="Verdana"/>
                <a:sym typeface="Verdana"/>
              </a:rPr>
              <a:t>Provisioning</a:t>
            </a:r>
            <a:endParaRPr sz="500"/>
          </a:p>
        </p:txBody>
      </p:sp>
      <p:sp>
        <p:nvSpPr>
          <p:cNvPr id="1420" name="Shape 1420"/>
          <p:cNvSpPr/>
          <p:nvPr/>
        </p:nvSpPr>
        <p:spPr>
          <a:xfrm>
            <a:off x="1730594" y="1412655"/>
            <a:ext cx="5921798" cy="2152858"/>
          </a:xfrm>
          <a:custGeom>
            <a:pathLst>
              <a:path extrusionOk="0" h="120000" w="120000">
                <a:moveTo>
                  <a:pt x="0" y="120000"/>
                </a:moveTo>
                <a:cubicBezTo>
                  <a:pt x="48138" y="119661"/>
                  <a:pt x="88138" y="79661"/>
                  <a:pt x="120000" y="0"/>
                </a:cubicBezTo>
              </a:path>
            </a:pathLst>
          </a:custGeom>
          <a:noFill/>
          <a:ln cap="flat" cmpd="sng" w="25400">
            <a:solidFill>
              <a:srgbClr val="000000"/>
            </a:solidFill>
            <a:prstDash val="solid"/>
            <a:miter lim="400000"/>
            <a:headEnd len="sm" w="sm" type="none"/>
            <a:tailEnd len="sm" w="sm" type="none"/>
          </a:ln>
        </p:spPr>
        <p:txBody>
          <a:bodyPr anchorCtr="0" anchor="t" bIns="17150" lIns="34275" spcFirstLastPara="1" rIns="34275" wrap="square" tIns="17150">
            <a:noAutofit/>
          </a:bodyPr>
          <a:lstStyle/>
          <a:p>
            <a:pPr indent="0" lvl="0" marL="0" marR="0" rtl="0" algn="l">
              <a:lnSpc>
                <a:spcPct val="80000"/>
              </a:lnSpc>
              <a:spcBef>
                <a:spcPts val="0"/>
              </a:spcBef>
              <a:spcAft>
                <a:spcPts val="0"/>
              </a:spcAft>
              <a:buClr>
                <a:srgbClr val="FFFFFF"/>
              </a:buClr>
              <a:buSzPts val="1800"/>
              <a:buFont typeface="Tahoma"/>
              <a:buNone/>
            </a:pPr>
            <a:r>
              <a:t/>
            </a:r>
            <a:endParaRPr b="1" i="0" sz="1800" u="none" cap="none" strike="noStrike">
              <a:solidFill>
                <a:srgbClr val="FFFFFF"/>
              </a:solidFill>
              <a:latin typeface="Tahoma"/>
              <a:ea typeface="Tahoma"/>
              <a:cs typeface="Tahoma"/>
              <a:sym typeface="Tahoma"/>
            </a:endParaRPr>
          </a:p>
        </p:txBody>
      </p:sp>
      <p:sp>
        <p:nvSpPr>
          <p:cNvPr id="1421" name="Shape 1421"/>
          <p:cNvSpPr txBox="1"/>
          <p:nvPr>
            <p:ph type="title"/>
          </p:nvPr>
        </p:nvSpPr>
        <p:spPr>
          <a:xfrm>
            <a:off x="544451" y="293840"/>
            <a:ext cx="8155049" cy="55615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500"/>
              <a:buFont typeface="Tahoma"/>
              <a:buNone/>
            </a:pPr>
            <a:r>
              <a:rPr i="0" lang="en" u="none" cap="none" strike="noStrike">
                <a:solidFill>
                  <a:srgbClr val="000000"/>
                </a:solidFill>
                <a:latin typeface="Titillium Web"/>
                <a:ea typeface="Titillium Web"/>
                <a:cs typeface="Titillium Web"/>
                <a:sym typeface="Titillium Web"/>
              </a:rPr>
              <a:t>Terraform Enterprise Premium</a:t>
            </a:r>
            <a:endParaRPr>
              <a:latin typeface="Titillium Web"/>
              <a:ea typeface="Titillium Web"/>
              <a:cs typeface="Titillium Web"/>
              <a:sym typeface="Titillium Web"/>
            </a:endParaRPr>
          </a:p>
        </p:txBody>
      </p:sp>
      <p:sp>
        <p:nvSpPr>
          <p:cNvPr id="1422" name="Shape 1422"/>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423" name="Shape 1423"/>
          <p:cNvSpPr txBox="1"/>
          <p:nvPr>
            <p:ph idx="2" type="body"/>
          </p:nvPr>
        </p:nvSpPr>
        <p:spPr>
          <a:xfrm>
            <a:off x="544451" y="769938"/>
            <a:ext cx="8155049" cy="420440"/>
          </a:xfrm>
          <a:prstGeom prst="rect">
            <a:avLst/>
          </a:prstGeom>
          <a:noFill/>
          <a:ln>
            <a:noFill/>
          </a:ln>
        </p:spPr>
        <p:txBody>
          <a:bodyPr anchorCtr="0" anchor="t" bIns="47625" lIns="47625" spcFirstLastPara="1" rIns="47625" wrap="square" tIns="47625">
            <a:noAutofit/>
          </a:bodyPr>
          <a:lstStyle/>
          <a:p>
            <a:pPr indent="0" lvl="0" marL="0" marR="0" rtl="0" algn="l">
              <a:lnSpc>
                <a:spcPct val="90000"/>
              </a:lnSpc>
              <a:spcBef>
                <a:spcPts val="0"/>
              </a:spcBef>
              <a:spcAft>
                <a:spcPts val="0"/>
              </a:spcAft>
              <a:buClr>
                <a:srgbClr val="44546A"/>
              </a:buClr>
              <a:buSzPts val="1600"/>
              <a:buFont typeface="Arial"/>
              <a:buNone/>
            </a:pPr>
            <a:r>
              <a:rPr b="1" i="0" lang="en" sz="1600" u="none" cap="none" strike="noStrike">
                <a:solidFill>
                  <a:srgbClr val="44546A"/>
                </a:solidFill>
                <a:latin typeface="Lato"/>
                <a:ea typeface="Lato"/>
                <a:cs typeface="Lato"/>
                <a:sym typeface="Lato"/>
              </a:rPr>
              <a:t>Governance features to scale Terraform from a team to an organization</a:t>
            </a:r>
            <a:endParaRPr sz="500">
              <a:latin typeface="Lato"/>
              <a:ea typeface="Lato"/>
              <a:cs typeface="Lato"/>
              <a:sym typeface="Lato"/>
            </a:endParaRPr>
          </a:p>
        </p:txBody>
      </p:sp>
      <p:cxnSp>
        <p:nvCxnSpPr>
          <p:cNvPr id="1424" name="Shape 1424"/>
          <p:cNvCxnSpPr/>
          <p:nvPr/>
        </p:nvCxnSpPr>
        <p:spPr>
          <a:xfrm flipH="1">
            <a:off x="1741838" y="1663489"/>
            <a:ext cx="0" cy="2357694"/>
          </a:xfrm>
          <a:prstGeom prst="straightConnector1">
            <a:avLst/>
          </a:prstGeom>
          <a:noFill/>
          <a:ln cap="sq" cmpd="sng" w="38100">
            <a:solidFill>
              <a:schemeClr val="accent1"/>
            </a:solidFill>
            <a:prstDash val="solid"/>
            <a:miter lim="8000"/>
            <a:headEnd len="sm" w="sm" type="none"/>
            <a:tailEnd len="sm" w="sm" type="none"/>
          </a:ln>
        </p:spPr>
      </p:cxnSp>
      <p:cxnSp>
        <p:nvCxnSpPr>
          <p:cNvPr id="1425" name="Shape 1425"/>
          <p:cNvCxnSpPr/>
          <p:nvPr/>
        </p:nvCxnSpPr>
        <p:spPr>
          <a:xfrm>
            <a:off x="1741838" y="4025810"/>
            <a:ext cx="5919023" cy="0"/>
          </a:xfrm>
          <a:prstGeom prst="straightConnector1">
            <a:avLst/>
          </a:prstGeom>
          <a:noFill/>
          <a:ln cap="sq" cmpd="sng" w="38100">
            <a:solidFill>
              <a:schemeClr val="accent1"/>
            </a:solidFill>
            <a:prstDash val="solid"/>
            <a:miter lim="8000"/>
            <a:headEnd len="sm" w="sm" type="none"/>
            <a:tailEnd len="sm" w="sm" type="none"/>
          </a:ln>
        </p:spPr>
      </p:cxnSp>
      <p:sp>
        <p:nvSpPr>
          <p:cNvPr id="1426" name="Shape 1426"/>
          <p:cNvSpPr txBox="1"/>
          <p:nvPr/>
        </p:nvSpPr>
        <p:spPr>
          <a:xfrm>
            <a:off x="1684958" y="4192651"/>
            <a:ext cx="1302152" cy="353378"/>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44546A"/>
              </a:buClr>
              <a:buSzPts val="800"/>
              <a:buFont typeface="Verdana"/>
              <a:buNone/>
            </a:pPr>
            <a:r>
              <a:rPr b="0" i="0" lang="en" sz="800" u="none" cap="none" strike="noStrike">
                <a:solidFill>
                  <a:srgbClr val="44546A"/>
                </a:solidFill>
                <a:latin typeface="Verdana"/>
                <a:ea typeface="Verdana"/>
                <a:cs typeface="Verdana"/>
                <a:sym typeface="Verdana"/>
              </a:rPr>
              <a:t>Individuals use</a:t>
            </a:r>
            <a:endParaRPr sz="500"/>
          </a:p>
          <a:p>
            <a:pPr indent="0" lvl="0" marL="0" marR="0" rtl="0" algn="ctr">
              <a:lnSpc>
                <a:spcPct val="100000"/>
              </a:lnSpc>
              <a:spcBef>
                <a:spcPts val="0"/>
              </a:spcBef>
              <a:spcAft>
                <a:spcPts val="0"/>
              </a:spcAft>
              <a:buClr>
                <a:srgbClr val="44546A"/>
              </a:buClr>
              <a:buSzPts val="1000"/>
              <a:buFont typeface="Verdana"/>
              <a:buNone/>
            </a:pPr>
            <a:r>
              <a:rPr b="1" i="0" lang="en" sz="1000" u="none" cap="none" strike="noStrike">
                <a:solidFill>
                  <a:srgbClr val="44546A"/>
                </a:solidFill>
                <a:latin typeface="Verdana"/>
                <a:ea typeface="Verdana"/>
                <a:cs typeface="Verdana"/>
                <a:sym typeface="Verdana"/>
              </a:rPr>
              <a:t>OSS</a:t>
            </a:r>
            <a:endParaRPr sz="500"/>
          </a:p>
        </p:txBody>
      </p:sp>
      <p:sp>
        <p:nvSpPr>
          <p:cNvPr id="1427" name="Shape 1427"/>
          <p:cNvSpPr txBox="1"/>
          <p:nvPr/>
        </p:nvSpPr>
        <p:spPr>
          <a:xfrm>
            <a:off x="4283098" y="4192651"/>
            <a:ext cx="963273" cy="353378"/>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44546A"/>
              </a:buClr>
              <a:buSzPts val="800"/>
              <a:buFont typeface="Verdana"/>
              <a:buNone/>
            </a:pPr>
            <a:r>
              <a:rPr b="0" i="0" lang="en" sz="800" u="none" cap="none" strike="noStrike">
                <a:solidFill>
                  <a:srgbClr val="44546A"/>
                </a:solidFill>
                <a:latin typeface="Verdana"/>
                <a:ea typeface="Verdana"/>
                <a:cs typeface="Verdana"/>
                <a:sym typeface="Verdana"/>
              </a:rPr>
              <a:t>Teams use</a:t>
            </a:r>
            <a:endParaRPr sz="500"/>
          </a:p>
          <a:p>
            <a:pPr indent="0" lvl="0" marL="0" marR="0" rtl="0" algn="ctr">
              <a:lnSpc>
                <a:spcPct val="100000"/>
              </a:lnSpc>
              <a:spcBef>
                <a:spcPts val="0"/>
              </a:spcBef>
              <a:spcAft>
                <a:spcPts val="0"/>
              </a:spcAft>
              <a:buClr>
                <a:srgbClr val="44546A"/>
              </a:buClr>
              <a:buSzPts val="1000"/>
              <a:buFont typeface="Verdana"/>
              <a:buNone/>
            </a:pPr>
            <a:r>
              <a:rPr b="1" i="0" lang="en" sz="1000" u="none" cap="none" strike="noStrike">
                <a:solidFill>
                  <a:srgbClr val="44546A"/>
                </a:solidFill>
                <a:latin typeface="Verdana"/>
                <a:ea typeface="Verdana"/>
                <a:cs typeface="Verdana"/>
                <a:sym typeface="Verdana"/>
              </a:rPr>
              <a:t>Pro</a:t>
            </a:r>
            <a:endParaRPr sz="500"/>
          </a:p>
        </p:txBody>
      </p:sp>
      <p:sp>
        <p:nvSpPr>
          <p:cNvPr id="1428" name="Shape 1428"/>
          <p:cNvSpPr txBox="1"/>
          <p:nvPr/>
        </p:nvSpPr>
        <p:spPr>
          <a:xfrm>
            <a:off x="6351228" y="4192651"/>
            <a:ext cx="1421262" cy="353378"/>
          </a:xfrm>
          <a:prstGeom prst="rect">
            <a:avLst/>
          </a:prstGeom>
          <a:noFill/>
          <a:ln>
            <a:noFill/>
          </a:ln>
        </p:spPr>
        <p:txBody>
          <a:bodyPr anchorCtr="0" anchor="t" bIns="45725" lIns="45725" spcFirstLastPara="1" rIns="45725" wrap="square" tIns="45725">
            <a:noAutofit/>
          </a:bodyPr>
          <a:lstStyle/>
          <a:p>
            <a:pPr indent="0" lvl="0" marL="0" marR="0" rtl="0" algn="ctr">
              <a:lnSpc>
                <a:spcPct val="100000"/>
              </a:lnSpc>
              <a:spcBef>
                <a:spcPts val="0"/>
              </a:spcBef>
              <a:spcAft>
                <a:spcPts val="0"/>
              </a:spcAft>
              <a:buClr>
                <a:srgbClr val="44546A"/>
              </a:buClr>
              <a:buSzPts val="800"/>
              <a:buFont typeface="Verdana"/>
              <a:buNone/>
            </a:pPr>
            <a:r>
              <a:rPr b="0" i="0" lang="en" sz="800" u="none" cap="none" strike="noStrike">
                <a:solidFill>
                  <a:srgbClr val="44546A"/>
                </a:solidFill>
                <a:latin typeface="Verdana"/>
                <a:ea typeface="Verdana"/>
                <a:cs typeface="Verdana"/>
                <a:sym typeface="Verdana"/>
              </a:rPr>
              <a:t>Organizations use</a:t>
            </a:r>
            <a:endParaRPr sz="500"/>
          </a:p>
          <a:p>
            <a:pPr indent="0" lvl="0" marL="0" marR="0" rtl="0" algn="ctr">
              <a:lnSpc>
                <a:spcPct val="100000"/>
              </a:lnSpc>
              <a:spcBef>
                <a:spcPts val="0"/>
              </a:spcBef>
              <a:spcAft>
                <a:spcPts val="0"/>
              </a:spcAft>
              <a:buClr>
                <a:srgbClr val="44546A"/>
              </a:buClr>
              <a:buSzPts val="1000"/>
              <a:buFont typeface="Verdana"/>
              <a:buNone/>
            </a:pPr>
            <a:r>
              <a:rPr b="1" i="0" lang="en" sz="1000" u="none" cap="none" strike="noStrike">
                <a:solidFill>
                  <a:srgbClr val="44546A"/>
                </a:solidFill>
                <a:latin typeface="Verdana"/>
                <a:ea typeface="Verdana"/>
                <a:cs typeface="Verdana"/>
                <a:sym typeface="Verdana"/>
              </a:rPr>
              <a:t>Premium</a:t>
            </a:r>
            <a:endParaRPr sz="500"/>
          </a:p>
        </p:txBody>
      </p:sp>
      <p:sp>
        <p:nvSpPr>
          <p:cNvPr id="1429" name="Shape 1429"/>
          <p:cNvSpPr/>
          <p:nvPr/>
        </p:nvSpPr>
        <p:spPr>
          <a:xfrm>
            <a:off x="4720050" y="3041652"/>
            <a:ext cx="89189" cy="89189"/>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3200"/>
              <a:buFont typeface="Verdana"/>
              <a:buNone/>
            </a:pPr>
            <a:r>
              <a:t/>
            </a:r>
            <a:endParaRPr b="0" i="0" sz="3200" u="none" cap="none" strike="noStrike">
              <a:solidFill>
                <a:srgbClr val="FFFFFF"/>
              </a:solidFill>
              <a:latin typeface="Verdana"/>
              <a:ea typeface="Verdana"/>
              <a:cs typeface="Verdana"/>
              <a:sym typeface="Verdana"/>
            </a:endParaRPr>
          </a:p>
        </p:txBody>
      </p:sp>
      <p:sp>
        <p:nvSpPr>
          <p:cNvPr id="1430" name="Shape 1430"/>
          <p:cNvSpPr/>
          <p:nvPr/>
        </p:nvSpPr>
        <p:spPr>
          <a:xfrm>
            <a:off x="2298290" y="3502193"/>
            <a:ext cx="89189" cy="89189"/>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3200"/>
              <a:buFont typeface="Verdana"/>
              <a:buNone/>
            </a:pPr>
            <a:r>
              <a:t/>
            </a:r>
            <a:endParaRPr b="0" i="0" sz="3200" u="none" cap="none" strike="noStrike">
              <a:solidFill>
                <a:srgbClr val="FFFFFF"/>
              </a:solidFill>
              <a:latin typeface="Verdana"/>
              <a:ea typeface="Verdana"/>
              <a:cs typeface="Verdana"/>
              <a:sym typeface="Verdana"/>
            </a:endParaRPr>
          </a:p>
        </p:txBody>
      </p:sp>
      <p:sp>
        <p:nvSpPr>
          <p:cNvPr id="1431" name="Shape 1431"/>
          <p:cNvSpPr/>
          <p:nvPr/>
        </p:nvSpPr>
        <p:spPr>
          <a:xfrm>
            <a:off x="4108760" y="3558356"/>
            <a:ext cx="1311770" cy="472384"/>
          </a:xfrm>
          <a:prstGeom prst="rect">
            <a:avLst/>
          </a:prstGeom>
          <a:solidFill>
            <a:srgbClr val="7549E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Verdana"/>
              <a:buNone/>
            </a:pPr>
            <a:r>
              <a:rPr b="0" i="0" lang="en" sz="1100" u="none" cap="none" strike="noStrike">
                <a:solidFill>
                  <a:srgbClr val="FFFFFF"/>
                </a:solidFill>
                <a:latin typeface="Verdana"/>
                <a:ea typeface="Verdana"/>
                <a:cs typeface="Verdana"/>
                <a:sym typeface="Verdana"/>
              </a:rPr>
              <a:t>Provisioning</a:t>
            </a:r>
            <a:endParaRPr sz="500"/>
          </a:p>
        </p:txBody>
      </p:sp>
      <p:sp>
        <p:nvSpPr>
          <p:cNvPr id="1432" name="Shape 1432"/>
          <p:cNvSpPr/>
          <p:nvPr/>
        </p:nvSpPr>
        <p:spPr>
          <a:xfrm>
            <a:off x="6410387" y="3560570"/>
            <a:ext cx="1311770" cy="472384"/>
          </a:xfrm>
          <a:prstGeom prst="rect">
            <a:avLst/>
          </a:prstGeom>
          <a:solidFill>
            <a:srgbClr val="7549E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Verdana"/>
              <a:buNone/>
            </a:pPr>
            <a:r>
              <a:rPr b="0" i="0" lang="en" sz="1100" u="none" cap="none" strike="noStrike">
                <a:solidFill>
                  <a:srgbClr val="FFFFFF"/>
                </a:solidFill>
                <a:latin typeface="Verdana"/>
                <a:ea typeface="Verdana"/>
                <a:cs typeface="Verdana"/>
                <a:sym typeface="Verdana"/>
              </a:rPr>
              <a:t>Provisioning</a:t>
            </a:r>
            <a:endParaRPr sz="500"/>
          </a:p>
        </p:txBody>
      </p:sp>
      <p:cxnSp>
        <p:nvCxnSpPr>
          <p:cNvPr id="1433" name="Shape 1433"/>
          <p:cNvCxnSpPr/>
          <p:nvPr/>
        </p:nvCxnSpPr>
        <p:spPr>
          <a:xfrm>
            <a:off x="7066271" y="4053930"/>
            <a:ext cx="0" cy="102294"/>
          </a:xfrm>
          <a:prstGeom prst="straightConnector1">
            <a:avLst/>
          </a:prstGeom>
          <a:noFill/>
          <a:ln cap="flat" cmpd="sng" w="25400">
            <a:solidFill>
              <a:srgbClr val="9D95EF"/>
            </a:solidFill>
            <a:prstDash val="dash"/>
            <a:miter lim="8000"/>
            <a:headEnd len="sm" w="sm" type="none"/>
            <a:tailEnd len="sm" w="sm" type="oval"/>
          </a:ln>
        </p:spPr>
      </p:cxnSp>
      <p:sp>
        <p:nvSpPr>
          <p:cNvPr id="1434" name="Shape 1434"/>
          <p:cNvSpPr/>
          <p:nvPr/>
        </p:nvSpPr>
        <p:spPr>
          <a:xfrm>
            <a:off x="7017265" y="1874689"/>
            <a:ext cx="89189" cy="89188"/>
          </a:xfrm>
          <a:prstGeom prst="ellipse">
            <a:avLst/>
          </a:prstGeom>
          <a:solidFill>
            <a:srgbClr val="FFFFFF"/>
          </a:solidFill>
          <a:ln cap="flat" cmpd="sng" w="101600">
            <a:solidFill>
              <a:srgbClr val="000000"/>
            </a:solidFill>
            <a:prstDash val="solid"/>
            <a:miter lim="4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3200"/>
              <a:buFont typeface="Verdana"/>
              <a:buNone/>
            </a:pPr>
            <a:r>
              <a:t/>
            </a:r>
            <a:endParaRPr b="0" i="0" sz="3200" u="none" cap="none" strike="noStrike">
              <a:solidFill>
                <a:srgbClr val="FFFFFF"/>
              </a:solidFill>
              <a:latin typeface="Verdana"/>
              <a:ea typeface="Verdana"/>
              <a:cs typeface="Verdana"/>
              <a:sym typeface="Verdana"/>
            </a:endParaRPr>
          </a:p>
        </p:txBody>
      </p:sp>
      <p:sp>
        <p:nvSpPr>
          <p:cNvPr id="1435" name="Shape 1435"/>
          <p:cNvSpPr/>
          <p:nvPr/>
        </p:nvSpPr>
        <p:spPr>
          <a:xfrm>
            <a:off x="6410387" y="3092257"/>
            <a:ext cx="1311770" cy="472384"/>
          </a:xfrm>
          <a:prstGeom prst="rect">
            <a:avLst/>
          </a:prstGeom>
          <a:solidFill>
            <a:srgbClr val="7549EA">
              <a:alpha val="80000"/>
            </a:srgbClr>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Verdana"/>
              <a:buNone/>
            </a:pPr>
            <a:r>
              <a:rPr b="0" i="0" lang="en" sz="1100" u="none" cap="none" strike="noStrike">
                <a:solidFill>
                  <a:srgbClr val="FFFFFF"/>
                </a:solidFill>
                <a:latin typeface="Verdana"/>
                <a:ea typeface="Verdana"/>
                <a:cs typeface="Verdana"/>
                <a:sym typeface="Verdana"/>
              </a:rPr>
              <a:t>Collaboration</a:t>
            </a:r>
            <a:endParaRPr sz="500"/>
          </a:p>
        </p:txBody>
      </p:sp>
      <p:sp>
        <p:nvSpPr>
          <p:cNvPr id="1436" name="Shape 1436"/>
          <p:cNvSpPr txBox="1"/>
          <p:nvPr/>
        </p:nvSpPr>
        <p:spPr>
          <a:xfrm rot="-5400000">
            <a:off x="513631" y="2670553"/>
            <a:ext cx="1843445" cy="277178"/>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rgbClr val="535353"/>
              </a:buClr>
              <a:buSzPts val="1200"/>
              <a:buFont typeface="Tahoma"/>
              <a:buNone/>
            </a:pPr>
            <a:r>
              <a:rPr b="0" i="0" lang="en" sz="1200" u="none" cap="none" strike="noStrike">
                <a:solidFill>
                  <a:srgbClr val="535353"/>
                </a:solidFill>
                <a:latin typeface="Tahoma"/>
                <a:ea typeface="Tahoma"/>
                <a:cs typeface="Tahoma"/>
                <a:sym typeface="Tahoma"/>
              </a:rPr>
              <a:t>Organizational Complexity</a:t>
            </a:r>
            <a:endParaRPr sz="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0" name="Shape 1440"/>
        <p:cNvGrpSpPr/>
        <p:nvPr/>
      </p:nvGrpSpPr>
      <p:grpSpPr>
        <a:xfrm>
          <a:off x="0" y="0"/>
          <a:ext cx="0" cy="0"/>
          <a:chOff x="0" y="0"/>
          <a:chExt cx="0" cy="0"/>
        </a:xfrm>
      </p:grpSpPr>
      <p:sp>
        <p:nvSpPr>
          <p:cNvPr id="1441" name="Shape 1441"/>
          <p:cNvSpPr txBox="1"/>
          <p:nvPr>
            <p:ph idx="1" type="body"/>
          </p:nvPr>
        </p:nvSpPr>
        <p:spPr>
          <a:xfrm>
            <a:off x="2998588" y="2827597"/>
            <a:ext cx="4834027" cy="819150"/>
          </a:xfrm>
          <a:prstGeom prst="rect">
            <a:avLst/>
          </a:prstGeom>
          <a:noFill/>
          <a:ln>
            <a:noFill/>
          </a:ln>
        </p:spPr>
        <p:txBody>
          <a:bodyPr anchorCtr="0" anchor="t" bIns="0" lIns="0" spcFirstLastPara="1" rIns="0" wrap="square" tIns="0">
            <a:noAutofit/>
          </a:bodyPr>
          <a:lstStyle/>
          <a:p>
            <a:pPr indent="-38100" lvl="0" marL="38100" marR="0" rtl="0" algn="l">
              <a:lnSpc>
                <a:spcPct val="90000"/>
              </a:lnSpc>
              <a:spcBef>
                <a:spcPts val="0"/>
              </a:spcBef>
              <a:spcAft>
                <a:spcPts val="0"/>
              </a:spcAft>
              <a:buClr>
                <a:srgbClr val="44546A"/>
              </a:buClr>
              <a:buSzPts val="1600"/>
              <a:buFont typeface="Arial"/>
              <a:buNone/>
            </a:pPr>
            <a:r>
              <a:rPr i="0" lang="en" sz="1600" u="none" cap="none" strike="noStrike">
                <a:solidFill>
                  <a:srgbClr val="44546A"/>
                </a:solidFill>
                <a:latin typeface="Lato"/>
                <a:ea typeface="Lato"/>
                <a:cs typeface="Lato"/>
                <a:sym typeface="Lato"/>
              </a:rPr>
              <a:t>Single Sign-on via SAML</a:t>
            </a:r>
            <a:endParaRPr sz="500">
              <a:latin typeface="Lato"/>
              <a:ea typeface="Lato"/>
              <a:cs typeface="Lato"/>
              <a:sym typeface="Lato"/>
            </a:endParaRPr>
          </a:p>
        </p:txBody>
      </p:sp>
      <p:sp>
        <p:nvSpPr>
          <p:cNvPr id="1442" name="Shape 1442"/>
          <p:cNvSpPr txBox="1"/>
          <p:nvPr>
            <p:ph idx="12" type="sldNum"/>
          </p:nvPr>
        </p:nvSpPr>
        <p:spPr>
          <a:xfrm>
            <a:off x="8797563" y="4852430"/>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443" name="Shape 1443"/>
          <p:cNvSpPr txBox="1"/>
          <p:nvPr>
            <p:ph type="title"/>
          </p:nvPr>
        </p:nvSpPr>
        <p:spPr>
          <a:xfrm>
            <a:off x="2998588" y="1555613"/>
            <a:ext cx="4886326" cy="124341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3200"/>
              <a:buFont typeface="Tahoma"/>
              <a:buNone/>
            </a:pPr>
            <a:r>
              <a:rPr i="0" lang="en" sz="3200" u="none" cap="none" strike="noStrike">
                <a:solidFill>
                  <a:srgbClr val="000000"/>
                </a:solidFill>
                <a:latin typeface="Titillium Web"/>
                <a:ea typeface="Titillium Web"/>
                <a:cs typeface="Titillium Web"/>
                <a:sym typeface="Titillium Web"/>
              </a:rPr>
              <a:t>SAML Support</a:t>
            </a:r>
            <a:endParaRPr sz="500">
              <a:latin typeface="Titillium Web"/>
              <a:ea typeface="Titillium Web"/>
              <a:cs typeface="Titillium Web"/>
              <a:sym typeface="Titillium Web"/>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Shape 584"/>
          <p:cNvSpPr/>
          <p:nvPr/>
        </p:nvSpPr>
        <p:spPr>
          <a:xfrm>
            <a:off x="6263245" y="1261913"/>
            <a:ext cx="2801503" cy="3429856"/>
          </a:xfrm>
          <a:prstGeom prst="rect">
            <a:avLst/>
          </a:prstGeom>
          <a:gradFill>
            <a:gsLst>
              <a:gs pos="0">
                <a:srgbClr val="FFFFFF">
                  <a:alpha val="43921"/>
                </a:srgbClr>
              </a:gs>
              <a:gs pos="100000">
                <a:srgbClr val="EEEEEE">
                  <a:alpha val="43921"/>
                </a:srgbClr>
              </a:gs>
            </a:gsLst>
            <a:lin ang="1620000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585" name="Shape 585"/>
          <p:cNvSpPr/>
          <p:nvPr/>
        </p:nvSpPr>
        <p:spPr>
          <a:xfrm>
            <a:off x="3388942" y="1261913"/>
            <a:ext cx="2800350" cy="3429856"/>
          </a:xfrm>
          <a:prstGeom prst="rect">
            <a:avLst/>
          </a:prstGeom>
          <a:gradFill>
            <a:gsLst>
              <a:gs pos="0">
                <a:srgbClr val="FFFFFF">
                  <a:alpha val="43921"/>
                </a:srgbClr>
              </a:gs>
              <a:gs pos="100000">
                <a:srgbClr val="EEEEEE">
                  <a:alpha val="43921"/>
                </a:srgbClr>
              </a:gs>
            </a:gsLst>
            <a:lin ang="1620000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586" name="Shape 586"/>
          <p:cNvSpPr/>
          <p:nvPr/>
        </p:nvSpPr>
        <p:spPr>
          <a:xfrm>
            <a:off x="514640" y="1258832"/>
            <a:ext cx="2800350" cy="3429856"/>
          </a:xfrm>
          <a:prstGeom prst="rect">
            <a:avLst/>
          </a:prstGeom>
          <a:gradFill>
            <a:gsLst>
              <a:gs pos="0">
                <a:srgbClr val="FFFFFF">
                  <a:alpha val="43921"/>
                </a:srgbClr>
              </a:gs>
              <a:gs pos="100000">
                <a:srgbClr val="EEEEEE">
                  <a:alpha val="43921"/>
                </a:srgbClr>
              </a:gs>
            </a:gsLst>
            <a:lin ang="1620000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587" name="Shape 587"/>
          <p:cNvSpPr txBox="1"/>
          <p:nvPr>
            <p:ph idx="12" type="sldNum"/>
          </p:nvPr>
        </p:nvSpPr>
        <p:spPr>
          <a:xfrm>
            <a:off x="8844780" y="4854593"/>
            <a:ext cx="144646"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588" name="Shape 588"/>
          <p:cNvSpPr/>
          <p:nvPr/>
        </p:nvSpPr>
        <p:spPr>
          <a:xfrm>
            <a:off x="3845657" y="3439001"/>
            <a:ext cx="1886862" cy="1093485"/>
          </a:xfrm>
          <a:custGeom>
            <a:pathLst>
              <a:path extrusionOk="0" h="120000" w="120000">
                <a:moveTo>
                  <a:pt x="120000" y="60088"/>
                </a:moveTo>
                <a:lnTo>
                  <a:pt x="59900" y="120000"/>
                </a:lnTo>
                <a:lnTo>
                  <a:pt x="0" y="60261"/>
                </a:lnTo>
                <a:lnTo>
                  <a:pt x="59900" y="0"/>
                </a:lnTo>
                <a:lnTo>
                  <a:pt x="120000" y="60088"/>
                </a:lnTo>
                <a:close/>
              </a:path>
            </a:pathLst>
          </a:custGeom>
          <a:solidFill>
            <a:schemeClr val="accent4">
              <a:alpha val="13725"/>
            </a:schemeClr>
          </a:solidFill>
          <a:ln cap="flat" cmpd="sng" w="63500">
            <a:solidFill>
              <a:schemeClr val="accent4">
                <a:alpha val="55686"/>
              </a:schemeClr>
            </a:solidFill>
            <a:prstDash val="solid"/>
            <a:miter lim="8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589" name="Shape 589"/>
          <p:cNvGrpSpPr/>
          <p:nvPr/>
        </p:nvGrpSpPr>
        <p:grpSpPr>
          <a:xfrm>
            <a:off x="4674513" y="3855102"/>
            <a:ext cx="229209" cy="261263"/>
            <a:chOff x="-1" y="-1"/>
            <a:chExt cx="611223" cy="696700"/>
          </a:xfrm>
        </p:grpSpPr>
        <p:sp>
          <p:nvSpPr>
            <p:cNvPr id="590" name="Shape 590"/>
            <p:cNvSpPr/>
            <p:nvPr/>
          </p:nvSpPr>
          <p:spPr>
            <a:xfrm>
              <a:off x="211052" y="123302"/>
              <a:ext cx="189117" cy="329061"/>
            </a:xfrm>
            <a:custGeom>
              <a:pathLst>
                <a:path extrusionOk="0" h="120000" w="120000">
                  <a:moveTo>
                    <a:pt x="0" y="0"/>
                  </a:moveTo>
                  <a:lnTo>
                    <a:pt x="120000" y="40000"/>
                  </a:lnTo>
                  <a:lnTo>
                    <a:pt x="120000" y="120000"/>
                  </a:lnTo>
                  <a:lnTo>
                    <a:pt x="0" y="80000"/>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591" name="Shape 591"/>
            <p:cNvSpPr/>
            <p:nvPr/>
          </p:nvSpPr>
          <p:spPr>
            <a:xfrm>
              <a:off x="420592" y="123302"/>
              <a:ext cx="190630" cy="329061"/>
            </a:xfrm>
            <a:custGeom>
              <a:pathLst>
                <a:path extrusionOk="0" h="120000" w="120000">
                  <a:moveTo>
                    <a:pt x="0" y="40000"/>
                  </a:moveTo>
                  <a:lnTo>
                    <a:pt x="0" y="120000"/>
                  </a:lnTo>
                  <a:lnTo>
                    <a:pt x="120000" y="80000"/>
                  </a:lnTo>
                  <a:lnTo>
                    <a:pt x="120000" y="0"/>
                  </a:lnTo>
                  <a:lnTo>
                    <a:pt x="0" y="40000"/>
                  </a:lnTo>
                  <a:close/>
                </a:path>
              </a:pathLst>
            </a:custGeom>
            <a:solidFill>
              <a:srgbClr val="4040B2"/>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592" name="Shape 592"/>
            <p:cNvSpPr/>
            <p:nvPr/>
          </p:nvSpPr>
          <p:spPr>
            <a:xfrm>
              <a:off x="-1" y="-1"/>
              <a:ext cx="189874" cy="330574"/>
            </a:xfrm>
            <a:custGeom>
              <a:pathLst>
                <a:path extrusionOk="0" h="120000" w="120000">
                  <a:moveTo>
                    <a:pt x="0" y="0"/>
                  </a:moveTo>
                  <a:lnTo>
                    <a:pt x="0" y="79911"/>
                  </a:lnTo>
                  <a:lnTo>
                    <a:pt x="120000" y="120000"/>
                  </a:lnTo>
                  <a:lnTo>
                    <a:pt x="120000" y="40088"/>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593" name="Shape 593"/>
            <p:cNvSpPr/>
            <p:nvPr/>
          </p:nvSpPr>
          <p:spPr>
            <a:xfrm>
              <a:off x="211052" y="366882"/>
              <a:ext cx="189117" cy="329817"/>
            </a:xfrm>
            <a:custGeom>
              <a:pathLst>
                <a:path extrusionOk="0" h="120000" w="120000">
                  <a:moveTo>
                    <a:pt x="0" y="80094"/>
                  </a:moveTo>
                  <a:lnTo>
                    <a:pt x="120000" y="120000"/>
                  </a:lnTo>
                  <a:lnTo>
                    <a:pt x="120000" y="40183"/>
                  </a:lnTo>
                  <a:lnTo>
                    <a:pt x="0" y="0"/>
                  </a:lnTo>
                  <a:lnTo>
                    <a:pt x="0" y="80094"/>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sp>
        <p:nvSpPr>
          <p:cNvPr id="594" name="Shape 594"/>
          <p:cNvSpPr/>
          <p:nvPr/>
        </p:nvSpPr>
        <p:spPr>
          <a:xfrm>
            <a:off x="328985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Core</a:t>
            </a:r>
            <a:endParaRPr sz="500">
              <a:latin typeface="Lato"/>
              <a:ea typeface="Lato"/>
              <a:cs typeface="Lato"/>
              <a:sym typeface="Lato"/>
            </a:endParaRPr>
          </a:p>
        </p:txBody>
      </p:sp>
      <p:sp>
        <p:nvSpPr>
          <p:cNvPr id="595" name="Shape 595"/>
          <p:cNvSpPr txBox="1"/>
          <p:nvPr>
            <p:ph type="title"/>
          </p:nvPr>
        </p:nvSpPr>
        <p:spPr>
          <a:xfrm>
            <a:off x="587023" y="328463"/>
            <a:ext cx="8155048" cy="496311"/>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600"/>
              <a:buFont typeface="Verdana"/>
              <a:buNone/>
            </a:pPr>
            <a:r>
              <a:rPr i="0" lang="en" sz="2600" u="none" cap="none" strike="noStrike">
                <a:solidFill>
                  <a:srgbClr val="000000"/>
                </a:solidFill>
                <a:latin typeface="Titillium Web"/>
                <a:ea typeface="Titillium Web"/>
                <a:cs typeface="Titillium Web"/>
                <a:sym typeface="Titillium Web"/>
              </a:rPr>
              <a:t>Principles Define the Terraform Architecture</a:t>
            </a:r>
            <a:endParaRPr sz="500">
              <a:latin typeface="Titillium Web"/>
              <a:ea typeface="Titillium Web"/>
              <a:cs typeface="Titillium Web"/>
              <a:sym typeface="Titillium Web"/>
            </a:endParaRPr>
          </a:p>
        </p:txBody>
      </p:sp>
      <p:sp>
        <p:nvSpPr>
          <p:cNvPr id="596" name="Shape 596"/>
          <p:cNvSpPr/>
          <p:nvPr/>
        </p:nvSpPr>
        <p:spPr>
          <a:xfrm>
            <a:off x="532922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Provider</a:t>
            </a:r>
            <a:endParaRPr sz="500">
              <a:latin typeface="Lato"/>
              <a:ea typeface="Lato"/>
              <a:cs typeface="Lato"/>
              <a:sym typeface="Lato"/>
            </a:endParaRPr>
          </a:p>
        </p:txBody>
      </p:sp>
      <p:sp>
        <p:nvSpPr>
          <p:cNvPr id="597" name="Shape 597"/>
          <p:cNvSpPr txBox="1"/>
          <p:nvPr/>
        </p:nvSpPr>
        <p:spPr>
          <a:xfrm>
            <a:off x="589096" y="784348"/>
            <a:ext cx="7723140" cy="315278"/>
          </a:xfrm>
          <a:prstGeom prst="rect">
            <a:avLst/>
          </a:prstGeom>
          <a:noFill/>
          <a:ln>
            <a:noFill/>
          </a:ln>
        </p:spPr>
        <p:txBody>
          <a:bodyPr anchorCtr="0" anchor="b" bIns="45725" lIns="45725" spcFirstLastPara="1" rIns="45725" wrap="square" tIns="45725">
            <a:noAutofit/>
          </a:bodyPr>
          <a:lstStyle/>
          <a:p>
            <a:pPr indent="-38100" lvl="0" marL="38100" marR="0" rtl="0" algn="l">
              <a:lnSpc>
                <a:spcPct val="90000"/>
              </a:lnSpc>
              <a:spcBef>
                <a:spcPts val="0"/>
              </a:spcBef>
              <a:spcAft>
                <a:spcPts val="0"/>
              </a:spcAft>
              <a:buClr>
                <a:schemeClr val="accent1"/>
              </a:buClr>
              <a:buSzPts val="1500"/>
              <a:buFont typeface="Verdana"/>
              <a:buNone/>
            </a:pPr>
            <a:r>
              <a:rPr b="1" i="1" lang="en" sz="1500" u="none" cap="none" strike="noStrike">
                <a:solidFill>
                  <a:schemeClr val="accent1"/>
                </a:solidFill>
                <a:latin typeface="Lato"/>
                <a:ea typeface="Lato"/>
                <a:cs typeface="Lato"/>
                <a:sym typeface="Lato"/>
              </a:rPr>
              <a:t>Terraform Core workflow and Terraform Provider extensible architecture</a:t>
            </a:r>
            <a:endParaRPr sz="500">
              <a:latin typeface="Lato"/>
              <a:ea typeface="Lato"/>
              <a:cs typeface="Lato"/>
              <a:sym typeface="Lato"/>
            </a:endParaRPr>
          </a:p>
        </p:txBody>
      </p:sp>
      <p:sp>
        <p:nvSpPr>
          <p:cNvPr id="598" name="Shape 598"/>
          <p:cNvSpPr txBox="1"/>
          <p:nvPr/>
        </p:nvSpPr>
        <p:spPr>
          <a:xfrm>
            <a:off x="850536" y="1325146"/>
            <a:ext cx="2128559" cy="258763"/>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accent4"/>
              </a:buClr>
              <a:buSzPts val="1000"/>
              <a:buFont typeface="Tahoma"/>
              <a:buNone/>
            </a:pPr>
            <a:r>
              <a:rPr b="1" i="0" lang="en" sz="1000" u="none" cap="none" strike="noStrike">
                <a:solidFill>
                  <a:schemeClr val="accent4"/>
                </a:solidFill>
                <a:latin typeface="Lato"/>
                <a:ea typeface="Lato"/>
                <a:cs typeface="Lato"/>
                <a:sym typeface="Lato"/>
              </a:rPr>
              <a:t>INFRASTRUCTURE AS CODE</a:t>
            </a:r>
            <a:endParaRPr sz="500">
              <a:latin typeface="Lato"/>
              <a:ea typeface="Lato"/>
              <a:cs typeface="Lato"/>
              <a:sym typeface="Lato"/>
            </a:endParaRPr>
          </a:p>
        </p:txBody>
      </p:sp>
      <p:sp>
        <p:nvSpPr>
          <p:cNvPr id="599" name="Shape 599"/>
          <p:cNvSpPr txBox="1"/>
          <p:nvPr/>
        </p:nvSpPr>
        <p:spPr>
          <a:xfrm>
            <a:off x="3634639" y="1325146"/>
            <a:ext cx="2308959" cy="258763"/>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accent4"/>
              </a:buClr>
              <a:buSzPts val="1000"/>
              <a:buFont typeface="Tahoma"/>
              <a:buNone/>
            </a:pPr>
            <a:r>
              <a:rPr b="1" i="0" lang="en" sz="1000" u="none" cap="none" strike="noStrike">
                <a:solidFill>
                  <a:schemeClr val="accent4"/>
                </a:solidFill>
                <a:latin typeface="Lato"/>
                <a:ea typeface="Lato"/>
                <a:cs typeface="Lato"/>
                <a:sym typeface="Lato"/>
              </a:rPr>
              <a:t>PROVISIONING WORKFLOW</a:t>
            </a:r>
            <a:endParaRPr sz="500">
              <a:latin typeface="Lato"/>
              <a:ea typeface="Lato"/>
              <a:cs typeface="Lato"/>
              <a:sym typeface="Lato"/>
            </a:endParaRPr>
          </a:p>
        </p:txBody>
      </p:sp>
      <p:sp>
        <p:nvSpPr>
          <p:cNvPr id="600" name="Shape 600"/>
          <p:cNvSpPr txBox="1"/>
          <p:nvPr/>
        </p:nvSpPr>
        <p:spPr>
          <a:xfrm>
            <a:off x="6476111" y="1325146"/>
            <a:ext cx="2375772" cy="258763"/>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accent4"/>
              </a:buClr>
              <a:buSzPts val="1000"/>
              <a:buFont typeface="Tahoma"/>
              <a:buNone/>
            </a:pPr>
            <a:r>
              <a:rPr b="1" i="0" lang="en" sz="1000" u="none" cap="none" strike="noStrike">
                <a:solidFill>
                  <a:schemeClr val="accent4"/>
                </a:solidFill>
                <a:latin typeface="Lato"/>
                <a:ea typeface="Lato"/>
                <a:cs typeface="Lato"/>
                <a:sym typeface="Lato"/>
              </a:rPr>
              <a:t>EXTENSIBLE PROVIDER MODEL</a:t>
            </a:r>
            <a:endParaRPr sz="500">
              <a:latin typeface="Lato"/>
              <a:ea typeface="Lato"/>
              <a:cs typeface="Lato"/>
              <a:sym typeface="Lato"/>
            </a:endParaRPr>
          </a:p>
        </p:txBody>
      </p:sp>
      <p:cxnSp>
        <p:nvCxnSpPr>
          <p:cNvPr id="601" name="Shape 601"/>
          <p:cNvCxnSpPr/>
          <p:nvPr/>
        </p:nvCxnSpPr>
        <p:spPr>
          <a:xfrm>
            <a:off x="469561" y="1601713"/>
            <a:ext cx="8639113" cy="0"/>
          </a:xfrm>
          <a:prstGeom prst="straightConnector1">
            <a:avLst/>
          </a:prstGeom>
          <a:noFill/>
          <a:ln cap="flat" cmpd="sng" w="63500">
            <a:solidFill>
              <a:srgbClr val="FFFFFF"/>
            </a:solidFill>
            <a:prstDash val="solid"/>
            <a:miter lim="8000"/>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7" name="Shape 1447"/>
        <p:cNvGrpSpPr/>
        <p:nvPr/>
      </p:nvGrpSpPr>
      <p:grpSpPr>
        <a:xfrm>
          <a:off x="0" y="0"/>
          <a:ext cx="0" cy="0"/>
          <a:chOff x="0" y="0"/>
          <a:chExt cx="0" cy="0"/>
        </a:xfrm>
      </p:grpSpPr>
      <p:sp>
        <p:nvSpPr>
          <p:cNvPr id="1448" name="Shape 1448"/>
          <p:cNvSpPr txBox="1"/>
          <p:nvPr>
            <p:ph idx="1" type="body"/>
          </p:nvPr>
        </p:nvSpPr>
        <p:spPr>
          <a:xfrm>
            <a:off x="544945" y="1256145"/>
            <a:ext cx="8154555" cy="3465485"/>
          </a:xfrm>
          <a:prstGeom prst="rect">
            <a:avLst/>
          </a:prstGeom>
          <a:noFill/>
          <a:ln>
            <a:noFill/>
          </a:ln>
        </p:spPr>
        <p:txBody>
          <a:bodyPr anchorCtr="0" anchor="t" bIns="45725" lIns="45725" spcFirstLastPara="1" rIns="45725" wrap="square" tIns="45725">
            <a:noAutofit/>
          </a:bodyPr>
          <a:lstStyle/>
          <a:p>
            <a:pPr indent="-177800" lvl="0" marL="177800" marR="0" rtl="0" algn="l">
              <a:lnSpc>
                <a:spcPct val="115000"/>
              </a:lnSpc>
              <a:spcBef>
                <a:spcPts val="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Security Assertion Markup Language (SAML) is a standard protocol for web browser Single Sign-On (SSO) using secure tokens</a:t>
            </a:r>
            <a:endParaRPr sz="500">
              <a:solidFill>
                <a:srgbClr val="414141"/>
              </a:solidFill>
              <a:latin typeface="Lato"/>
              <a:ea typeface="Lato"/>
              <a:cs typeface="Lato"/>
              <a:sym typeface="Lato"/>
            </a:endParaRPr>
          </a:p>
          <a:p>
            <a:pPr indent="-177800" lvl="0" marL="177800" marR="0" rtl="0" algn="l">
              <a:lnSpc>
                <a:spcPct val="115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SAML eliminates all passwords and instead uses standard cryptography and digital signatures to pass a secure sign-in token from an identity provider to Terraform Enterprise</a:t>
            </a:r>
            <a:endParaRPr sz="500">
              <a:solidFill>
                <a:srgbClr val="414141"/>
              </a:solidFill>
              <a:latin typeface="Lato"/>
              <a:ea typeface="Lato"/>
              <a:cs typeface="Lato"/>
              <a:sym typeface="Lato"/>
            </a:endParaRPr>
          </a:p>
        </p:txBody>
      </p:sp>
      <p:sp>
        <p:nvSpPr>
          <p:cNvPr id="1449" name="Shape 1449"/>
          <p:cNvSpPr txBox="1"/>
          <p:nvPr>
            <p:ph type="title"/>
          </p:nvPr>
        </p:nvSpPr>
        <p:spPr>
          <a:xfrm>
            <a:off x="544451" y="293840"/>
            <a:ext cx="8155049" cy="66920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i="0" lang="en" sz="2800" u="none" cap="none" strike="noStrike">
                <a:solidFill>
                  <a:srgbClr val="000000"/>
                </a:solidFill>
                <a:latin typeface="Titillium Web"/>
                <a:ea typeface="Titillium Web"/>
                <a:cs typeface="Titillium Web"/>
                <a:sym typeface="Titillium Web"/>
              </a:rPr>
              <a:t>Why SAML?</a:t>
            </a:r>
            <a:endParaRPr sz="500">
              <a:latin typeface="Titillium Web"/>
              <a:ea typeface="Titillium Web"/>
              <a:cs typeface="Titillium Web"/>
              <a:sym typeface="Titillium Web"/>
            </a:endParaRPr>
          </a:p>
        </p:txBody>
      </p:sp>
      <p:sp>
        <p:nvSpPr>
          <p:cNvPr id="1450" name="Shape 1450"/>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sp>
        <p:nvSpPr>
          <p:cNvPr id="1455" name="Shape 1455"/>
          <p:cNvSpPr txBox="1"/>
          <p:nvPr>
            <p:ph idx="1" type="body"/>
          </p:nvPr>
        </p:nvSpPr>
        <p:spPr>
          <a:xfrm>
            <a:off x="544945" y="1256145"/>
            <a:ext cx="8154555" cy="3465485"/>
          </a:xfrm>
          <a:prstGeom prst="rect">
            <a:avLst/>
          </a:prstGeom>
          <a:noFill/>
          <a:ln>
            <a:noFill/>
          </a:ln>
        </p:spPr>
        <p:txBody>
          <a:bodyPr anchorCtr="0" anchor="t" bIns="45725" lIns="45725" spcFirstLastPara="1" rIns="45725" wrap="square" tIns="45725">
            <a:noAutofit/>
          </a:bodyPr>
          <a:lstStyle/>
          <a:p>
            <a:pPr indent="-177800" lvl="0" marL="177800" marR="0" rtl="0" algn="l">
              <a:lnSpc>
                <a:spcPct val="115000"/>
              </a:lnSpc>
              <a:spcBef>
                <a:spcPts val="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Terraform Enterprise will support receipt of a SAML assertion identifying an individual user</a:t>
            </a:r>
            <a:endParaRPr sz="500">
              <a:solidFill>
                <a:srgbClr val="414141"/>
              </a:solidFill>
              <a:latin typeface="Lato"/>
              <a:ea typeface="Lato"/>
              <a:cs typeface="Lato"/>
              <a:sym typeface="Lato"/>
            </a:endParaRPr>
          </a:p>
          <a:p>
            <a:pPr indent="-177800" lvl="0" marL="177800" marR="0" rtl="0" algn="l">
              <a:lnSpc>
                <a:spcPct val="115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The SAML assertion will contain the list of Terraform Enterprise teams the user is a member of</a:t>
            </a:r>
            <a:endParaRPr sz="500">
              <a:solidFill>
                <a:srgbClr val="414141"/>
              </a:solidFill>
              <a:latin typeface="Lato"/>
              <a:ea typeface="Lato"/>
              <a:cs typeface="Lato"/>
              <a:sym typeface="Lato"/>
            </a:endParaRPr>
          </a:p>
          <a:p>
            <a:pPr indent="-177800" lvl="0" marL="177800" marR="0" rtl="0" algn="l">
              <a:lnSpc>
                <a:spcPct val="115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Teams must exist in Terraform Enterprise before a user can be added to them</a:t>
            </a:r>
            <a:endParaRPr sz="500">
              <a:solidFill>
                <a:srgbClr val="414141"/>
              </a:solidFill>
              <a:latin typeface="Lato"/>
              <a:ea typeface="Lato"/>
              <a:cs typeface="Lato"/>
              <a:sym typeface="Lato"/>
            </a:endParaRPr>
          </a:p>
          <a:p>
            <a:pPr indent="-177800" lvl="0" marL="177800" marR="0" rtl="0" algn="l">
              <a:lnSpc>
                <a:spcPct val="115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Team membership is updated at login to match (add and remove) those listed in the SAML assertion</a:t>
            </a:r>
            <a:endParaRPr sz="500">
              <a:solidFill>
                <a:srgbClr val="414141"/>
              </a:solidFill>
              <a:latin typeface="Lato"/>
              <a:ea typeface="Lato"/>
              <a:cs typeface="Lato"/>
              <a:sym typeface="Lato"/>
            </a:endParaRPr>
          </a:p>
        </p:txBody>
      </p:sp>
      <p:sp>
        <p:nvSpPr>
          <p:cNvPr id="1456" name="Shape 1456"/>
          <p:cNvSpPr txBox="1"/>
          <p:nvPr>
            <p:ph type="title"/>
          </p:nvPr>
        </p:nvSpPr>
        <p:spPr>
          <a:xfrm>
            <a:off x="544451" y="293840"/>
            <a:ext cx="8155049" cy="66920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i="0" lang="en" sz="2800" u="none" cap="none" strike="noStrike">
                <a:solidFill>
                  <a:srgbClr val="000000"/>
                </a:solidFill>
                <a:latin typeface="Titillium Web"/>
                <a:ea typeface="Titillium Web"/>
                <a:cs typeface="Titillium Web"/>
                <a:sym typeface="Titillium Web"/>
              </a:rPr>
              <a:t>SAML and TFE Teams</a:t>
            </a:r>
            <a:endParaRPr sz="500">
              <a:latin typeface="Titillium Web"/>
              <a:ea typeface="Titillium Web"/>
              <a:cs typeface="Titillium Web"/>
              <a:sym typeface="Titillium Web"/>
            </a:endParaRPr>
          </a:p>
        </p:txBody>
      </p:sp>
      <p:sp>
        <p:nvSpPr>
          <p:cNvPr id="1457" name="Shape 1457"/>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1" name="Shape 1461"/>
        <p:cNvGrpSpPr/>
        <p:nvPr/>
      </p:nvGrpSpPr>
      <p:grpSpPr>
        <a:xfrm>
          <a:off x="0" y="0"/>
          <a:ext cx="0" cy="0"/>
          <a:chOff x="0" y="0"/>
          <a:chExt cx="0" cy="0"/>
        </a:xfrm>
      </p:grpSpPr>
      <p:sp>
        <p:nvSpPr>
          <p:cNvPr id="1462" name="Shape 1462"/>
          <p:cNvSpPr txBox="1"/>
          <p:nvPr>
            <p:ph idx="1" type="body"/>
          </p:nvPr>
        </p:nvSpPr>
        <p:spPr>
          <a:xfrm>
            <a:off x="2998588" y="2827597"/>
            <a:ext cx="4834027" cy="819150"/>
          </a:xfrm>
          <a:prstGeom prst="rect">
            <a:avLst/>
          </a:prstGeom>
          <a:noFill/>
          <a:ln>
            <a:noFill/>
          </a:ln>
        </p:spPr>
        <p:txBody>
          <a:bodyPr anchorCtr="0" anchor="t" bIns="0" lIns="0" spcFirstLastPara="1" rIns="0" wrap="square" tIns="0">
            <a:noAutofit/>
          </a:bodyPr>
          <a:lstStyle/>
          <a:p>
            <a:pPr indent="-38100" lvl="0" marL="38100" marR="0" rtl="0" algn="l">
              <a:lnSpc>
                <a:spcPct val="90000"/>
              </a:lnSpc>
              <a:spcBef>
                <a:spcPts val="0"/>
              </a:spcBef>
              <a:spcAft>
                <a:spcPts val="0"/>
              </a:spcAft>
              <a:buClr>
                <a:srgbClr val="44546A"/>
              </a:buClr>
              <a:buSzPts val="1600"/>
              <a:buFont typeface="Arial"/>
              <a:buNone/>
            </a:pPr>
            <a:r>
              <a:rPr i="0" lang="en" sz="1600" u="none" cap="none" strike="noStrike">
                <a:solidFill>
                  <a:srgbClr val="44546A"/>
                </a:solidFill>
                <a:latin typeface="Lato"/>
                <a:ea typeface="Lato"/>
                <a:cs typeface="Lato"/>
                <a:sym typeface="Lato"/>
              </a:rPr>
              <a:t>An embedded policy as code framework integrated with HashiCorp Enterprise products</a:t>
            </a:r>
            <a:endParaRPr sz="500">
              <a:latin typeface="Lato"/>
              <a:ea typeface="Lato"/>
              <a:cs typeface="Lato"/>
              <a:sym typeface="Lato"/>
            </a:endParaRPr>
          </a:p>
        </p:txBody>
      </p:sp>
      <p:sp>
        <p:nvSpPr>
          <p:cNvPr id="1463" name="Shape 1463"/>
          <p:cNvSpPr txBox="1"/>
          <p:nvPr>
            <p:ph idx="12" type="sldNum"/>
          </p:nvPr>
        </p:nvSpPr>
        <p:spPr>
          <a:xfrm>
            <a:off x="8797563" y="4852430"/>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464" name="Shape 1464"/>
          <p:cNvSpPr txBox="1"/>
          <p:nvPr>
            <p:ph type="title"/>
          </p:nvPr>
        </p:nvSpPr>
        <p:spPr>
          <a:xfrm>
            <a:off x="2998588" y="1555613"/>
            <a:ext cx="4886326" cy="124341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3200"/>
              <a:buFont typeface="Tahoma"/>
              <a:buNone/>
            </a:pPr>
            <a:r>
              <a:rPr i="0" lang="en" sz="3200" u="none" cap="none" strike="noStrike">
                <a:solidFill>
                  <a:srgbClr val="000000"/>
                </a:solidFill>
                <a:latin typeface="Titillium Web"/>
                <a:ea typeface="Titillium Web"/>
                <a:cs typeface="Titillium Web"/>
                <a:sym typeface="Titillium Web"/>
              </a:rPr>
              <a:t>Policy as code management</a:t>
            </a:r>
            <a:endParaRPr sz="500">
              <a:latin typeface="Titillium Web"/>
              <a:ea typeface="Titillium Web"/>
              <a:cs typeface="Titillium Web"/>
              <a:sym typeface="Titillium Web"/>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8" name="Shape 1468"/>
        <p:cNvGrpSpPr/>
        <p:nvPr/>
      </p:nvGrpSpPr>
      <p:grpSpPr>
        <a:xfrm>
          <a:off x="0" y="0"/>
          <a:ext cx="0" cy="0"/>
          <a:chOff x="0" y="0"/>
          <a:chExt cx="0" cy="0"/>
        </a:xfrm>
      </p:grpSpPr>
      <p:sp>
        <p:nvSpPr>
          <p:cNvPr id="1469" name="Shape 1469"/>
          <p:cNvSpPr txBox="1"/>
          <p:nvPr>
            <p:ph type="title"/>
          </p:nvPr>
        </p:nvSpPr>
        <p:spPr>
          <a:xfrm>
            <a:off x="544451" y="293840"/>
            <a:ext cx="8155049" cy="55615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i="0" lang="en" sz="2800" u="none" cap="none" strike="noStrike">
                <a:solidFill>
                  <a:srgbClr val="000000"/>
                </a:solidFill>
                <a:latin typeface="Titillium Web"/>
                <a:ea typeface="Titillium Web"/>
                <a:cs typeface="Titillium Web"/>
                <a:sym typeface="Titillium Web"/>
              </a:rPr>
              <a:t>Sentinel Policy as Code</a:t>
            </a:r>
            <a:endParaRPr sz="500">
              <a:latin typeface="Titillium Web"/>
              <a:ea typeface="Titillium Web"/>
              <a:cs typeface="Titillium Web"/>
              <a:sym typeface="Titillium Web"/>
            </a:endParaRPr>
          </a:p>
        </p:txBody>
      </p:sp>
      <p:sp>
        <p:nvSpPr>
          <p:cNvPr id="1470" name="Shape 1470"/>
          <p:cNvSpPr txBox="1"/>
          <p:nvPr>
            <p:ph idx="1" type="body"/>
          </p:nvPr>
        </p:nvSpPr>
        <p:spPr>
          <a:xfrm>
            <a:off x="494475" y="1573076"/>
            <a:ext cx="8155049" cy="3051633"/>
          </a:xfrm>
          <a:prstGeom prst="rect">
            <a:avLst/>
          </a:prstGeom>
          <a:noFill/>
          <a:ln>
            <a:noFill/>
          </a:ln>
        </p:spPr>
        <p:txBody>
          <a:bodyPr anchorCtr="0" anchor="t" bIns="45725" lIns="45725" spcFirstLastPara="1" rIns="45725" wrap="square" tIns="45725">
            <a:noAutofit/>
          </a:bodyPr>
          <a:lstStyle/>
          <a:p>
            <a:pPr indent="-177800" lvl="0" marL="177800" marR="0" rtl="0" algn="l">
              <a:lnSpc>
                <a:spcPct val="115000"/>
              </a:lnSpc>
              <a:spcBef>
                <a:spcPts val="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Sentinel enables fine-grained, logic-based policy decisions, and can be extended to use information from external sources</a:t>
            </a:r>
            <a:endParaRPr sz="500">
              <a:solidFill>
                <a:srgbClr val="414141"/>
              </a:solidFill>
              <a:latin typeface="Lato"/>
              <a:ea typeface="Lato"/>
              <a:cs typeface="Lato"/>
              <a:sym typeface="Lato"/>
            </a:endParaRPr>
          </a:p>
          <a:p>
            <a:pPr indent="-177800" lvl="0" marL="177800" marR="0" rtl="0" algn="l">
              <a:lnSpc>
                <a:spcPct val="115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For Terraform Enterprise this means</a:t>
            </a:r>
            <a:endParaRPr sz="500">
              <a:solidFill>
                <a:srgbClr val="414141"/>
              </a:solidFill>
              <a:latin typeface="Lato"/>
              <a:ea typeface="Lato"/>
              <a:cs typeface="Lato"/>
              <a:sym typeface="Lato"/>
            </a:endParaRPr>
          </a:p>
          <a:p>
            <a:pPr indent="-177800" lvl="1" marL="279400" marR="0" rtl="0" algn="l">
              <a:lnSpc>
                <a:spcPct val="115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Preventing provisioning mistakes or misuse</a:t>
            </a:r>
            <a:endParaRPr sz="500">
              <a:solidFill>
                <a:srgbClr val="414141"/>
              </a:solidFill>
              <a:latin typeface="Lato"/>
              <a:ea typeface="Lato"/>
              <a:cs typeface="Lato"/>
              <a:sym typeface="Lato"/>
            </a:endParaRPr>
          </a:p>
          <a:p>
            <a:pPr indent="-177800" lvl="1" marL="279400" marR="0" rtl="0" algn="l">
              <a:lnSpc>
                <a:spcPct val="115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Ensuring provisioning meets with regulatory requirements</a:t>
            </a:r>
            <a:endParaRPr sz="500">
              <a:solidFill>
                <a:srgbClr val="414141"/>
              </a:solidFill>
              <a:latin typeface="Lato"/>
              <a:ea typeface="Lato"/>
              <a:cs typeface="Lato"/>
              <a:sym typeface="Lato"/>
            </a:endParaRPr>
          </a:p>
          <a:p>
            <a:pPr indent="-177800" lvl="1" marL="279400" marR="0" rtl="0" algn="l">
              <a:lnSpc>
                <a:spcPct val="115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Enforcing company policy on all provisioning </a:t>
            </a:r>
            <a:endParaRPr sz="500">
              <a:solidFill>
                <a:srgbClr val="414141"/>
              </a:solidFill>
              <a:latin typeface="Lato"/>
              <a:ea typeface="Lato"/>
              <a:cs typeface="Lato"/>
              <a:sym typeface="Lato"/>
            </a:endParaRPr>
          </a:p>
        </p:txBody>
      </p:sp>
      <p:sp>
        <p:nvSpPr>
          <p:cNvPr id="1471" name="Shape 1471"/>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472" name="Shape 1472"/>
          <p:cNvSpPr txBox="1"/>
          <p:nvPr>
            <p:ph idx="2" type="body"/>
          </p:nvPr>
        </p:nvSpPr>
        <p:spPr>
          <a:xfrm>
            <a:off x="544451" y="769938"/>
            <a:ext cx="8155049" cy="420440"/>
          </a:xfrm>
          <a:prstGeom prst="rect">
            <a:avLst/>
          </a:prstGeom>
          <a:noFill/>
          <a:ln>
            <a:noFill/>
          </a:ln>
        </p:spPr>
        <p:txBody>
          <a:bodyPr anchorCtr="0" anchor="t" bIns="47625" lIns="47625" spcFirstLastPara="1" rIns="47625" wrap="square" tIns="47625">
            <a:noAutofit/>
          </a:bodyPr>
          <a:lstStyle/>
          <a:p>
            <a:pPr indent="0" lvl="0" marL="0" marR="0" rtl="0" algn="l">
              <a:lnSpc>
                <a:spcPct val="90000"/>
              </a:lnSpc>
              <a:spcBef>
                <a:spcPts val="0"/>
              </a:spcBef>
              <a:spcAft>
                <a:spcPts val="0"/>
              </a:spcAft>
              <a:buClr>
                <a:srgbClr val="44546A"/>
              </a:buClr>
              <a:buSzPts val="1600"/>
              <a:buFont typeface="Arial"/>
              <a:buNone/>
            </a:pPr>
            <a:r>
              <a:rPr b="1" i="0" lang="en" sz="1600" u="none" cap="none" strike="noStrike">
                <a:solidFill>
                  <a:srgbClr val="44546A"/>
                </a:solidFill>
                <a:latin typeface="Lato"/>
                <a:ea typeface="Lato"/>
                <a:cs typeface="Lato"/>
                <a:sym typeface="Lato"/>
              </a:rPr>
              <a:t>An embedded policy as code framework</a:t>
            </a:r>
            <a:endParaRPr sz="500">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6" name="Shape 1476"/>
        <p:cNvGrpSpPr/>
        <p:nvPr/>
      </p:nvGrpSpPr>
      <p:grpSpPr>
        <a:xfrm>
          <a:off x="0" y="0"/>
          <a:ext cx="0" cy="0"/>
          <a:chOff x="0" y="0"/>
          <a:chExt cx="0" cy="0"/>
        </a:xfrm>
      </p:grpSpPr>
      <p:sp>
        <p:nvSpPr>
          <p:cNvPr id="1477" name="Shape 1477"/>
          <p:cNvSpPr txBox="1"/>
          <p:nvPr>
            <p:ph type="title"/>
          </p:nvPr>
        </p:nvSpPr>
        <p:spPr>
          <a:xfrm>
            <a:off x="544451" y="293840"/>
            <a:ext cx="8155049" cy="827821"/>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2800"/>
              <a:buFont typeface="Tahoma"/>
              <a:buNone/>
            </a:pPr>
            <a:r>
              <a:rPr i="0" lang="en" sz="2800" u="none" cap="none" strike="noStrike">
                <a:solidFill>
                  <a:srgbClr val="000000"/>
                </a:solidFill>
                <a:latin typeface="Titillium Web"/>
                <a:ea typeface="Titillium Web"/>
                <a:cs typeface="Titillium Web"/>
                <a:sym typeface="Titillium Web"/>
              </a:rPr>
              <a:t>Sentinel Example</a:t>
            </a:r>
            <a:endParaRPr sz="500">
              <a:latin typeface="Titillium Web"/>
              <a:ea typeface="Titillium Web"/>
              <a:cs typeface="Titillium Web"/>
              <a:sym typeface="Titillium Web"/>
            </a:endParaRPr>
          </a:p>
        </p:txBody>
      </p:sp>
      <p:sp>
        <p:nvSpPr>
          <p:cNvPr id="1478" name="Shape 1478"/>
          <p:cNvSpPr txBox="1"/>
          <p:nvPr>
            <p:ph idx="1" type="body"/>
          </p:nvPr>
        </p:nvSpPr>
        <p:spPr>
          <a:xfrm>
            <a:off x="556260" y="1246188"/>
            <a:ext cx="2513531" cy="3352800"/>
          </a:xfrm>
          <a:prstGeom prst="rect">
            <a:avLst/>
          </a:prstGeom>
          <a:noFill/>
          <a:ln>
            <a:noFill/>
          </a:ln>
        </p:spPr>
        <p:txBody>
          <a:bodyPr anchorCtr="0" anchor="t" bIns="45725" lIns="45725" spcFirstLastPara="1" rIns="45725" wrap="square" tIns="45725">
            <a:noAutofit/>
          </a:bodyPr>
          <a:lstStyle/>
          <a:p>
            <a:pPr indent="-165100" lvl="0" marL="165100" marR="0" rtl="0" algn="l">
              <a:lnSpc>
                <a:spcPct val="115000"/>
              </a:lnSpc>
              <a:spcBef>
                <a:spcPts val="0"/>
              </a:spcBef>
              <a:spcAft>
                <a:spcPts val="0"/>
              </a:spcAft>
              <a:buClr>
                <a:srgbClr val="44546A"/>
              </a:buClr>
              <a:buSzPts val="1600"/>
              <a:buFont typeface="Lato"/>
              <a:buChar char="▪"/>
            </a:pPr>
            <a:r>
              <a:rPr i="0" lang="en" sz="1600" u="none" cap="none" strike="noStrike">
                <a:solidFill>
                  <a:srgbClr val="44546A"/>
                </a:solidFill>
                <a:latin typeface="Lato"/>
                <a:ea typeface="Lato"/>
                <a:cs typeface="Lato"/>
                <a:sym typeface="Lato"/>
              </a:rPr>
              <a:t>Declare a list of allowed machine types for GCP</a:t>
            </a:r>
            <a:endParaRPr sz="500">
              <a:latin typeface="Lato"/>
              <a:ea typeface="Lato"/>
              <a:cs typeface="Lato"/>
              <a:sym typeface="Lato"/>
            </a:endParaRPr>
          </a:p>
          <a:p>
            <a:pPr indent="-165100" lvl="0" marL="165100" marR="0" rtl="0" algn="l">
              <a:lnSpc>
                <a:spcPct val="115000"/>
              </a:lnSpc>
              <a:spcBef>
                <a:spcPts val="300"/>
              </a:spcBef>
              <a:spcAft>
                <a:spcPts val="0"/>
              </a:spcAft>
              <a:buClr>
                <a:srgbClr val="44546A"/>
              </a:buClr>
              <a:buSzPts val="1600"/>
              <a:buFont typeface="Lato"/>
              <a:buChar char="▪"/>
            </a:pPr>
            <a:r>
              <a:rPr i="0" lang="en" sz="1600" u="none" cap="none" strike="noStrike">
                <a:solidFill>
                  <a:srgbClr val="44546A"/>
                </a:solidFill>
                <a:latin typeface="Lato"/>
                <a:ea typeface="Lato"/>
                <a:cs typeface="Lato"/>
                <a:sym typeface="Lato"/>
              </a:rPr>
              <a:t>Iterate all resources in the Terraform plan (tfplan)</a:t>
            </a:r>
            <a:endParaRPr sz="500">
              <a:latin typeface="Lato"/>
              <a:ea typeface="Lato"/>
              <a:cs typeface="Lato"/>
              <a:sym typeface="Lato"/>
            </a:endParaRPr>
          </a:p>
          <a:p>
            <a:pPr indent="-165100" lvl="0" marL="165100" marR="0" rtl="0" algn="l">
              <a:lnSpc>
                <a:spcPct val="115000"/>
              </a:lnSpc>
              <a:spcBef>
                <a:spcPts val="300"/>
              </a:spcBef>
              <a:spcAft>
                <a:spcPts val="0"/>
              </a:spcAft>
              <a:buClr>
                <a:srgbClr val="44546A"/>
              </a:buClr>
              <a:buSzPts val="1600"/>
              <a:buFont typeface="Lato"/>
              <a:buChar char="▪"/>
            </a:pPr>
            <a:r>
              <a:rPr i="0" lang="en" sz="1600" u="none" cap="none" strike="noStrike">
                <a:solidFill>
                  <a:srgbClr val="44546A"/>
                </a:solidFill>
                <a:latin typeface="Lato"/>
                <a:ea typeface="Lato"/>
                <a:cs typeface="Lato"/>
                <a:sym typeface="Lato"/>
              </a:rPr>
              <a:t>Return true if all machine types are in the allowed machine list</a:t>
            </a:r>
            <a:endParaRPr sz="500">
              <a:latin typeface="Lato"/>
              <a:ea typeface="Lato"/>
              <a:cs typeface="Lato"/>
              <a:sym typeface="Lato"/>
            </a:endParaRPr>
          </a:p>
        </p:txBody>
      </p:sp>
      <p:sp>
        <p:nvSpPr>
          <p:cNvPr id="1479" name="Shape 1479"/>
          <p:cNvSpPr txBox="1"/>
          <p:nvPr>
            <p:ph idx="12" type="sldNum"/>
          </p:nvPr>
        </p:nvSpPr>
        <p:spPr>
          <a:xfrm>
            <a:off x="8796338"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480" name="Shape 1480"/>
          <p:cNvSpPr txBox="1"/>
          <p:nvPr>
            <p:ph idx="2" type="body"/>
          </p:nvPr>
        </p:nvSpPr>
        <p:spPr>
          <a:xfrm>
            <a:off x="3304587" y="1620706"/>
            <a:ext cx="5286723" cy="2883548"/>
          </a:xfrm>
          <a:prstGeom prst="rect">
            <a:avLst/>
          </a:prstGeom>
          <a:noFill/>
          <a:ln>
            <a:noFill/>
          </a:ln>
        </p:spPr>
        <p:txBody>
          <a:bodyPr anchorCtr="0" anchor="t" bIns="45725" lIns="45725" spcFirstLastPara="1" rIns="45725" wrap="square" tIns="45725">
            <a:noAutofit/>
          </a:bodyPr>
          <a:lstStyle/>
          <a:p>
            <a:pPr indent="0" lvl="0" marL="0" marR="0" rtl="0" algn="l">
              <a:lnSpc>
                <a:spcPct val="90000"/>
              </a:lnSpc>
              <a:spcBef>
                <a:spcPts val="0"/>
              </a:spcBef>
              <a:spcAft>
                <a:spcPts val="0"/>
              </a:spcAft>
              <a:buClr>
                <a:srgbClr val="000000"/>
              </a:buClr>
              <a:buSzPts val="700"/>
              <a:buFont typeface="Arial"/>
              <a:buNone/>
            </a:pPr>
            <a:r>
              <a:rPr i="0" lang="en" sz="900" u="none" cap="none" strike="noStrike">
                <a:solidFill>
                  <a:srgbClr val="000000"/>
                </a:solidFill>
                <a:latin typeface="Source Code Pro"/>
                <a:ea typeface="Source Code Pro"/>
                <a:cs typeface="Source Code Pro"/>
                <a:sym typeface="Source Code Pro"/>
              </a:rPr>
              <a:t>import "tfplan"</a:t>
            </a:r>
            <a:endParaRPr sz="9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t/>
            </a:r>
            <a:endParaRPr i="0" sz="900" u="none" cap="none" strike="noStrike">
              <a:solidFill>
                <a:srgbClr val="000000"/>
              </a:solidFill>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900" u="none" cap="none" strike="noStrike">
                <a:solidFill>
                  <a:srgbClr val="000000"/>
                </a:solidFill>
                <a:latin typeface="Source Code Pro"/>
                <a:ea typeface="Source Code Pro"/>
                <a:cs typeface="Source Code Pro"/>
                <a:sym typeface="Source Code Pro"/>
              </a:rPr>
              <a:t>allowed_machine_types = [</a:t>
            </a:r>
            <a:endParaRPr sz="9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900" u="none" cap="none" strike="noStrike">
                <a:solidFill>
                  <a:srgbClr val="000000"/>
                </a:solidFill>
                <a:latin typeface="Source Code Pro"/>
                <a:ea typeface="Source Code Pro"/>
                <a:cs typeface="Source Code Pro"/>
                <a:sym typeface="Source Code Pro"/>
              </a:rPr>
              <a:t>    "n1-standard-1",</a:t>
            </a:r>
            <a:endParaRPr sz="9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900" u="none" cap="none" strike="noStrike">
                <a:solidFill>
                  <a:srgbClr val="000000"/>
                </a:solidFill>
                <a:latin typeface="Source Code Pro"/>
                <a:ea typeface="Source Code Pro"/>
                <a:cs typeface="Source Code Pro"/>
                <a:sym typeface="Source Code Pro"/>
              </a:rPr>
              <a:t>    "n1-standard-2",</a:t>
            </a:r>
            <a:endParaRPr sz="9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900" u="none" cap="none" strike="noStrike">
                <a:solidFill>
                  <a:srgbClr val="000000"/>
                </a:solidFill>
                <a:latin typeface="Source Code Pro"/>
                <a:ea typeface="Source Code Pro"/>
                <a:cs typeface="Source Code Pro"/>
                <a:sym typeface="Source Code Pro"/>
              </a:rPr>
              <a:t>    "n1-standard-4",</a:t>
            </a:r>
            <a:endParaRPr sz="9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900" u="none" cap="none" strike="noStrike">
                <a:solidFill>
                  <a:srgbClr val="000000"/>
                </a:solidFill>
                <a:latin typeface="Source Code Pro"/>
                <a:ea typeface="Source Code Pro"/>
                <a:cs typeface="Source Code Pro"/>
                <a:sym typeface="Source Code Pro"/>
              </a:rPr>
              <a:t>    "n1-standard-8",</a:t>
            </a:r>
            <a:endParaRPr sz="9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900" u="none" cap="none" strike="noStrike">
                <a:solidFill>
                  <a:srgbClr val="000000"/>
                </a:solidFill>
                <a:latin typeface="Source Code Pro"/>
                <a:ea typeface="Source Code Pro"/>
                <a:cs typeface="Source Code Pro"/>
                <a:sym typeface="Source Code Pro"/>
              </a:rPr>
              <a:t>]</a:t>
            </a:r>
            <a:endParaRPr sz="9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t/>
            </a:r>
            <a:endParaRPr i="0" sz="900" u="none" cap="none" strike="noStrike">
              <a:solidFill>
                <a:srgbClr val="000000"/>
              </a:solidFill>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900" u="none" cap="none" strike="noStrike">
                <a:solidFill>
                  <a:srgbClr val="000000"/>
                </a:solidFill>
                <a:latin typeface="Source Code Pro"/>
                <a:ea typeface="Source Code Pro"/>
                <a:cs typeface="Source Code Pro"/>
                <a:sym typeface="Source Code Pro"/>
              </a:rPr>
              <a:t>main = rule {</a:t>
            </a:r>
            <a:endParaRPr sz="9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900" u="none" cap="none" strike="noStrike">
                <a:solidFill>
                  <a:srgbClr val="000000"/>
                </a:solidFill>
                <a:latin typeface="Source Code Pro"/>
                <a:ea typeface="Source Code Pro"/>
                <a:cs typeface="Source Code Pro"/>
                <a:sym typeface="Source Code Pro"/>
              </a:rPr>
              <a:t>    all tfplan.resources as type, resources {</a:t>
            </a:r>
            <a:endParaRPr sz="9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900" u="none" cap="none" strike="noStrike">
                <a:solidFill>
                  <a:srgbClr val="000000"/>
                </a:solidFill>
                <a:latin typeface="Source Code Pro"/>
                <a:ea typeface="Source Code Pro"/>
                <a:cs typeface="Source Code Pro"/>
                <a:sym typeface="Source Code Pro"/>
              </a:rPr>
              <a:t>        all resources as r {</a:t>
            </a:r>
            <a:endParaRPr sz="9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900" u="none" cap="none" strike="noStrike">
                <a:solidFill>
                  <a:srgbClr val="000000"/>
                </a:solidFill>
                <a:latin typeface="Source Code Pro"/>
                <a:ea typeface="Source Code Pro"/>
                <a:cs typeface="Source Code Pro"/>
                <a:sym typeface="Source Code Pro"/>
              </a:rPr>
              <a:t>            r.applied.machine_type in allowed_machine_types</a:t>
            </a:r>
            <a:endParaRPr sz="9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900" u="none" cap="none" strike="noStrike">
                <a:solidFill>
                  <a:srgbClr val="000000"/>
                </a:solidFill>
                <a:latin typeface="Source Code Pro"/>
                <a:ea typeface="Source Code Pro"/>
                <a:cs typeface="Source Code Pro"/>
                <a:sym typeface="Source Code Pro"/>
              </a:rPr>
              <a:t>        }</a:t>
            </a:r>
            <a:endParaRPr sz="9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900" u="none" cap="none" strike="noStrike">
                <a:solidFill>
                  <a:srgbClr val="000000"/>
                </a:solidFill>
                <a:latin typeface="Source Code Pro"/>
                <a:ea typeface="Source Code Pro"/>
                <a:cs typeface="Source Code Pro"/>
                <a:sym typeface="Source Code Pro"/>
              </a:rPr>
              <a:t>    }</a:t>
            </a:r>
            <a:endParaRPr sz="9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900" u="none" cap="none" strike="noStrike">
                <a:solidFill>
                  <a:srgbClr val="000000"/>
                </a:solidFill>
                <a:latin typeface="Source Code Pro"/>
                <a:ea typeface="Source Code Pro"/>
                <a:cs typeface="Source Code Pro"/>
                <a:sym typeface="Source Code Pro"/>
              </a:rPr>
              <a:t>}</a:t>
            </a:r>
            <a:endParaRPr sz="900">
              <a:latin typeface="Source Code Pro"/>
              <a:ea typeface="Source Code Pro"/>
              <a:cs typeface="Source Code Pro"/>
              <a:sym typeface="Source Code Pro"/>
            </a:endParaRPr>
          </a:p>
        </p:txBody>
      </p:sp>
      <p:sp>
        <p:nvSpPr>
          <p:cNvPr id="1481" name="Shape 1481"/>
          <p:cNvSpPr txBox="1"/>
          <p:nvPr>
            <p:ph idx="3" type="body"/>
          </p:nvPr>
        </p:nvSpPr>
        <p:spPr>
          <a:xfrm>
            <a:off x="3304587" y="1249296"/>
            <a:ext cx="5225160" cy="273570"/>
          </a:xfrm>
          <a:prstGeom prst="rect">
            <a:avLst/>
          </a:prstGeom>
          <a:noFill/>
          <a:ln>
            <a:noFill/>
          </a:ln>
        </p:spPr>
        <p:txBody>
          <a:bodyPr anchorCtr="0" anchor="ctr" bIns="45725" lIns="45725" spcFirstLastPara="1" rIns="45725" wrap="square" tIns="45725">
            <a:noAutofit/>
          </a:bodyPr>
          <a:lstStyle/>
          <a:p>
            <a:pPr indent="0" lvl="0" marL="0" marR="0" rtl="0" algn="ctr">
              <a:lnSpc>
                <a:spcPct val="90000"/>
              </a:lnSpc>
              <a:spcBef>
                <a:spcPts val="0"/>
              </a:spcBef>
              <a:spcAft>
                <a:spcPts val="0"/>
              </a:spcAft>
              <a:buClr>
                <a:srgbClr val="FFFFFF"/>
              </a:buClr>
              <a:buSzPts val="800"/>
              <a:buFont typeface="Arial"/>
              <a:buNone/>
            </a:pPr>
            <a:r>
              <a:t/>
            </a:r>
            <a:endParaRPr b="1" i="0" sz="800" u="none" cap="none" strike="noStrike">
              <a:solidFill>
                <a:srgbClr val="FFFFFF"/>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sp>
        <p:nvSpPr>
          <p:cNvPr id="1486" name="Shape 1486"/>
          <p:cNvSpPr txBox="1"/>
          <p:nvPr>
            <p:ph idx="1" type="body"/>
          </p:nvPr>
        </p:nvSpPr>
        <p:spPr>
          <a:xfrm>
            <a:off x="544945" y="1256145"/>
            <a:ext cx="8154555" cy="3465485"/>
          </a:xfrm>
          <a:prstGeom prst="rect">
            <a:avLst/>
          </a:prstGeom>
          <a:noFill/>
          <a:ln>
            <a:noFill/>
          </a:ln>
        </p:spPr>
        <p:txBody>
          <a:bodyPr anchorCtr="0" anchor="t" bIns="45725" lIns="45725" spcFirstLastPara="1" rIns="45725" wrap="square" tIns="45725">
            <a:noAutofit/>
          </a:bodyPr>
          <a:lstStyle/>
          <a:p>
            <a:pPr indent="-177800" lvl="0" marL="177800" marR="0" rtl="0" algn="l">
              <a:lnSpc>
                <a:spcPct val="115000"/>
              </a:lnSpc>
              <a:spcBef>
                <a:spcPts val="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Enforcement Mode: This sets the level to which the policy is enforced when performing a run</a:t>
            </a:r>
            <a:endParaRPr sz="500">
              <a:solidFill>
                <a:srgbClr val="414141"/>
              </a:solidFill>
              <a:latin typeface="Lato"/>
              <a:ea typeface="Lato"/>
              <a:cs typeface="Lato"/>
              <a:sym typeface="Lato"/>
            </a:endParaRPr>
          </a:p>
          <a:p>
            <a:pPr indent="-177800" lvl="1" marL="279400" marR="0" rtl="0" algn="l">
              <a:lnSpc>
                <a:spcPct val="115000"/>
              </a:lnSpc>
              <a:spcBef>
                <a:spcPts val="600"/>
              </a:spcBef>
              <a:spcAft>
                <a:spcPts val="0"/>
              </a:spcAft>
              <a:buClr>
                <a:srgbClr val="414141"/>
              </a:buClr>
              <a:buSzPts val="1800"/>
              <a:buFont typeface="Noto Sans Symbols"/>
              <a:buChar char="▪"/>
            </a:pPr>
            <a:r>
              <a:rPr b="1" i="0" lang="en" sz="1800" u="none" cap="none" strike="noStrike">
                <a:solidFill>
                  <a:srgbClr val="414141"/>
                </a:solidFill>
                <a:latin typeface="Lato"/>
                <a:ea typeface="Lato"/>
                <a:cs typeface="Lato"/>
                <a:sym typeface="Lato"/>
              </a:rPr>
              <a:t>hard-mandatory</a:t>
            </a:r>
            <a:r>
              <a:rPr i="0" lang="en" sz="1800" u="none" cap="none" strike="noStrike">
                <a:solidFill>
                  <a:srgbClr val="414141"/>
                </a:solidFill>
                <a:latin typeface="Lato"/>
                <a:ea typeface="Lato"/>
                <a:cs typeface="Lato"/>
                <a:sym typeface="Lato"/>
              </a:rPr>
              <a:t> (cannot override): This policy is required on all terraform runs. It cannot be overridden by any users</a:t>
            </a:r>
            <a:endParaRPr sz="500">
              <a:solidFill>
                <a:srgbClr val="414141"/>
              </a:solidFill>
              <a:latin typeface="Lato"/>
              <a:ea typeface="Lato"/>
              <a:cs typeface="Lato"/>
              <a:sym typeface="Lato"/>
            </a:endParaRPr>
          </a:p>
          <a:p>
            <a:pPr indent="-177800" lvl="1" marL="279400" marR="0" rtl="0" algn="l">
              <a:lnSpc>
                <a:spcPct val="115000"/>
              </a:lnSpc>
              <a:spcBef>
                <a:spcPts val="600"/>
              </a:spcBef>
              <a:spcAft>
                <a:spcPts val="0"/>
              </a:spcAft>
              <a:buClr>
                <a:srgbClr val="414141"/>
              </a:buClr>
              <a:buSzPts val="1800"/>
              <a:buFont typeface="Noto Sans Symbols"/>
              <a:buChar char="▪"/>
            </a:pPr>
            <a:r>
              <a:rPr b="1" i="0" lang="en" sz="1800" u="none" cap="none" strike="noStrike">
                <a:solidFill>
                  <a:srgbClr val="414141"/>
                </a:solidFill>
                <a:latin typeface="Lato"/>
                <a:ea typeface="Lato"/>
                <a:cs typeface="Lato"/>
                <a:sym typeface="Lato"/>
              </a:rPr>
              <a:t>soft-mandatory</a:t>
            </a:r>
            <a:r>
              <a:rPr i="0" lang="en" sz="1800" u="none" cap="none" strike="noStrike">
                <a:solidFill>
                  <a:srgbClr val="414141"/>
                </a:solidFill>
                <a:latin typeface="Lato"/>
                <a:ea typeface="Lato"/>
                <a:cs typeface="Lato"/>
                <a:sym typeface="Lato"/>
              </a:rPr>
              <a:t> (can override): This policy is required. If a terraform plan fails to comply, it can be overridden by a member of the organization owners team</a:t>
            </a:r>
            <a:endParaRPr sz="500">
              <a:solidFill>
                <a:srgbClr val="414141"/>
              </a:solidFill>
              <a:latin typeface="Lato"/>
              <a:ea typeface="Lato"/>
              <a:cs typeface="Lato"/>
              <a:sym typeface="Lato"/>
            </a:endParaRPr>
          </a:p>
          <a:p>
            <a:pPr indent="-177800" lvl="1" marL="279400" marR="0" rtl="0" algn="l">
              <a:lnSpc>
                <a:spcPct val="115000"/>
              </a:lnSpc>
              <a:spcBef>
                <a:spcPts val="600"/>
              </a:spcBef>
              <a:spcAft>
                <a:spcPts val="0"/>
              </a:spcAft>
              <a:buClr>
                <a:srgbClr val="414141"/>
              </a:buClr>
              <a:buSzPts val="1800"/>
              <a:buFont typeface="Noto Sans Symbols"/>
              <a:buChar char="▪"/>
            </a:pPr>
            <a:r>
              <a:rPr b="1" i="0" lang="en" sz="1800" u="none" cap="none" strike="noStrike">
                <a:solidFill>
                  <a:srgbClr val="414141"/>
                </a:solidFill>
                <a:latin typeface="Lato"/>
                <a:ea typeface="Lato"/>
                <a:cs typeface="Lato"/>
                <a:sym typeface="Lato"/>
              </a:rPr>
              <a:t>advisory</a:t>
            </a:r>
            <a:r>
              <a:rPr i="0" lang="en" sz="1800" u="none" cap="none" strike="noStrike">
                <a:solidFill>
                  <a:srgbClr val="414141"/>
                </a:solidFill>
                <a:latin typeface="Lato"/>
                <a:ea typeface="Lato"/>
                <a:cs typeface="Lato"/>
                <a:sym typeface="Lato"/>
              </a:rPr>
              <a:t> (logging only): This policy will allow the run to continue to an apply in both pass and failures of the policy check</a:t>
            </a:r>
            <a:endParaRPr sz="500">
              <a:solidFill>
                <a:srgbClr val="414141"/>
              </a:solidFill>
              <a:latin typeface="Lato"/>
              <a:ea typeface="Lato"/>
              <a:cs typeface="Lato"/>
              <a:sym typeface="Lato"/>
            </a:endParaRPr>
          </a:p>
        </p:txBody>
      </p:sp>
      <p:sp>
        <p:nvSpPr>
          <p:cNvPr id="1487" name="Shape 1487"/>
          <p:cNvSpPr txBox="1"/>
          <p:nvPr>
            <p:ph type="title"/>
          </p:nvPr>
        </p:nvSpPr>
        <p:spPr>
          <a:xfrm>
            <a:off x="544451" y="293840"/>
            <a:ext cx="8155049" cy="66920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i="0" lang="en" sz="2800" u="none" cap="none" strike="noStrike">
                <a:solidFill>
                  <a:srgbClr val="000000"/>
                </a:solidFill>
                <a:latin typeface="Titillium Web"/>
                <a:ea typeface="Titillium Web"/>
                <a:cs typeface="Titillium Web"/>
                <a:sym typeface="Titillium Web"/>
              </a:rPr>
              <a:t>Sentinel Enforcement Modes</a:t>
            </a:r>
            <a:endParaRPr sz="500">
              <a:latin typeface="Titillium Web"/>
              <a:ea typeface="Titillium Web"/>
              <a:cs typeface="Titillium Web"/>
              <a:sym typeface="Titillium Web"/>
            </a:endParaRPr>
          </a:p>
        </p:txBody>
      </p:sp>
      <p:sp>
        <p:nvSpPr>
          <p:cNvPr id="1488" name="Shape 1488"/>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2" name="Shape 1492"/>
        <p:cNvGrpSpPr/>
        <p:nvPr/>
      </p:nvGrpSpPr>
      <p:grpSpPr>
        <a:xfrm>
          <a:off x="0" y="0"/>
          <a:ext cx="0" cy="0"/>
          <a:chOff x="0" y="0"/>
          <a:chExt cx="0" cy="0"/>
        </a:xfrm>
      </p:grpSpPr>
      <p:sp>
        <p:nvSpPr>
          <p:cNvPr id="1493" name="Shape 1493"/>
          <p:cNvSpPr txBox="1"/>
          <p:nvPr>
            <p:ph idx="1" type="body"/>
          </p:nvPr>
        </p:nvSpPr>
        <p:spPr>
          <a:xfrm>
            <a:off x="544945" y="1256145"/>
            <a:ext cx="8154555" cy="3465485"/>
          </a:xfrm>
          <a:prstGeom prst="rect">
            <a:avLst/>
          </a:prstGeom>
          <a:noFill/>
          <a:ln>
            <a:noFill/>
          </a:ln>
        </p:spPr>
        <p:txBody>
          <a:bodyPr anchorCtr="0" anchor="t" bIns="45725" lIns="45725" spcFirstLastPara="1" rIns="45725" wrap="square" tIns="45725">
            <a:noAutofit/>
          </a:bodyPr>
          <a:lstStyle/>
          <a:p>
            <a:pPr indent="-177800" lvl="0" marL="177800" marR="0" rtl="0" algn="l">
              <a:lnSpc>
                <a:spcPct val="90000"/>
              </a:lnSpc>
              <a:spcBef>
                <a:spcPts val="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Import the configuration, plan and/or state data for Sentinel to policy check</a:t>
            </a:r>
            <a:endParaRPr sz="500">
              <a:solidFill>
                <a:srgbClr val="414141"/>
              </a:solidFill>
              <a:latin typeface="Lato"/>
              <a:ea typeface="Lato"/>
              <a:cs typeface="Lato"/>
              <a:sym typeface="Lato"/>
            </a:endParaRPr>
          </a:p>
          <a:p>
            <a:pPr indent="-177800" lvl="1" marL="279400" marR="0" rtl="0" algn="l">
              <a:lnSpc>
                <a:spcPct val="90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Configuration is all modules, resources, data sources and outputs declared in your tf files</a:t>
            </a:r>
            <a:endParaRPr sz="500">
              <a:solidFill>
                <a:srgbClr val="414141"/>
              </a:solidFill>
              <a:latin typeface="Lato"/>
              <a:ea typeface="Lato"/>
              <a:cs typeface="Lato"/>
              <a:sym typeface="Lato"/>
            </a:endParaRPr>
          </a:p>
          <a:p>
            <a:pPr indent="-177800" lvl="1" marL="279400" marR="0" rtl="0" algn="l">
              <a:lnSpc>
                <a:spcPct val="90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Plan is the output from terraform plan giving access to variables and computed values that can be determined before a terraform apply</a:t>
            </a:r>
            <a:endParaRPr sz="500">
              <a:solidFill>
                <a:srgbClr val="414141"/>
              </a:solidFill>
              <a:latin typeface="Lato"/>
              <a:ea typeface="Lato"/>
              <a:cs typeface="Lato"/>
              <a:sym typeface="Lato"/>
            </a:endParaRPr>
          </a:p>
          <a:p>
            <a:pPr indent="-177800" lvl="1" marL="279400" marR="0" rtl="0" algn="l">
              <a:lnSpc>
                <a:spcPct val="90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State is the current picture of the provisioned resources, before the next terraform run</a:t>
            </a:r>
            <a:endParaRPr sz="500">
              <a:solidFill>
                <a:srgbClr val="414141"/>
              </a:solidFill>
              <a:latin typeface="Lato"/>
              <a:ea typeface="Lato"/>
              <a:cs typeface="Lato"/>
              <a:sym typeface="Lato"/>
            </a:endParaRPr>
          </a:p>
        </p:txBody>
      </p:sp>
      <p:sp>
        <p:nvSpPr>
          <p:cNvPr id="1494" name="Shape 1494"/>
          <p:cNvSpPr txBox="1"/>
          <p:nvPr>
            <p:ph type="title"/>
          </p:nvPr>
        </p:nvSpPr>
        <p:spPr>
          <a:xfrm>
            <a:off x="544451" y="293840"/>
            <a:ext cx="8155049" cy="66920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i="0" lang="en" sz="2800" u="none" cap="none" strike="noStrike">
                <a:solidFill>
                  <a:srgbClr val="000000"/>
                </a:solidFill>
                <a:latin typeface="Titillium Web"/>
                <a:ea typeface="Titillium Web"/>
                <a:cs typeface="Titillium Web"/>
                <a:sym typeface="Titillium Web"/>
              </a:rPr>
              <a:t>Sentinel Imports</a:t>
            </a:r>
            <a:endParaRPr sz="500">
              <a:latin typeface="Titillium Web"/>
              <a:ea typeface="Titillium Web"/>
              <a:cs typeface="Titillium Web"/>
              <a:sym typeface="Titillium Web"/>
            </a:endParaRPr>
          </a:p>
        </p:txBody>
      </p:sp>
      <p:sp>
        <p:nvSpPr>
          <p:cNvPr id="1495" name="Shape 1495"/>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9" name="Shape 1499"/>
        <p:cNvGrpSpPr/>
        <p:nvPr/>
      </p:nvGrpSpPr>
      <p:grpSpPr>
        <a:xfrm>
          <a:off x="0" y="0"/>
          <a:ext cx="0" cy="0"/>
          <a:chOff x="0" y="0"/>
          <a:chExt cx="0" cy="0"/>
        </a:xfrm>
      </p:grpSpPr>
      <p:sp>
        <p:nvSpPr>
          <p:cNvPr id="1500" name="Shape 1500"/>
          <p:cNvSpPr txBox="1"/>
          <p:nvPr>
            <p:ph idx="1" type="body"/>
          </p:nvPr>
        </p:nvSpPr>
        <p:spPr>
          <a:xfrm>
            <a:off x="2998600" y="2827600"/>
            <a:ext cx="4886400" cy="819300"/>
          </a:xfrm>
          <a:prstGeom prst="rect">
            <a:avLst/>
          </a:prstGeom>
          <a:noFill/>
          <a:ln>
            <a:noFill/>
          </a:ln>
        </p:spPr>
        <p:txBody>
          <a:bodyPr anchorCtr="0" anchor="t" bIns="0" lIns="0" spcFirstLastPara="1" rIns="0" wrap="square" tIns="0">
            <a:noAutofit/>
          </a:bodyPr>
          <a:lstStyle/>
          <a:p>
            <a:pPr indent="-38100" lvl="0" marL="38100" marR="0" rtl="0" algn="l">
              <a:lnSpc>
                <a:spcPct val="90000"/>
              </a:lnSpc>
              <a:spcBef>
                <a:spcPts val="0"/>
              </a:spcBef>
              <a:spcAft>
                <a:spcPts val="0"/>
              </a:spcAft>
              <a:buClr>
                <a:srgbClr val="44546A"/>
              </a:buClr>
              <a:buSzPts val="1600"/>
              <a:buFont typeface="Arial"/>
              <a:buNone/>
            </a:pPr>
            <a:r>
              <a:rPr i="0" lang="en" sz="1600" u="none" cap="none" strike="noStrike">
                <a:solidFill>
                  <a:srgbClr val="44546A"/>
                </a:solidFill>
                <a:latin typeface="Lato"/>
                <a:ea typeface="Lato"/>
                <a:cs typeface="Lato"/>
                <a:sym typeface="Lato"/>
              </a:rPr>
              <a:t>Ability to see when and who made changes to infrastructure</a:t>
            </a:r>
            <a:endParaRPr sz="500">
              <a:latin typeface="Lato"/>
              <a:ea typeface="Lato"/>
              <a:cs typeface="Lato"/>
              <a:sym typeface="Lato"/>
            </a:endParaRPr>
          </a:p>
        </p:txBody>
      </p:sp>
      <p:sp>
        <p:nvSpPr>
          <p:cNvPr id="1501" name="Shape 1501"/>
          <p:cNvSpPr txBox="1"/>
          <p:nvPr>
            <p:ph idx="12" type="sldNum"/>
          </p:nvPr>
        </p:nvSpPr>
        <p:spPr>
          <a:xfrm>
            <a:off x="8797563" y="4852430"/>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502" name="Shape 1502"/>
          <p:cNvSpPr txBox="1"/>
          <p:nvPr>
            <p:ph type="title"/>
          </p:nvPr>
        </p:nvSpPr>
        <p:spPr>
          <a:xfrm>
            <a:off x="2998588" y="1555613"/>
            <a:ext cx="4886326" cy="124341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3200"/>
              <a:buFont typeface="Tahoma"/>
              <a:buNone/>
            </a:pPr>
            <a:r>
              <a:rPr i="0" lang="en" sz="3200" u="none" cap="none" strike="noStrike">
                <a:solidFill>
                  <a:srgbClr val="000000"/>
                </a:solidFill>
                <a:latin typeface="Titillium Web"/>
                <a:ea typeface="Titillium Web"/>
                <a:cs typeface="Titillium Web"/>
                <a:sym typeface="Titillium Web"/>
              </a:rPr>
              <a:t>Audit logging</a:t>
            </a:r>
            <a:endParaRPr sz="500">
              <a:latin typeface="Titillium Web"/>
              <a:ea typeface="Titillium Web"/>
              <a:cs typeface="Titillium Web"/>
              <a:sym typeface="Titillium Web"/>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6" name="Shape 1506"/>
        <p:cNvGrpSpPr/>
        <p:nvPr/>
      </p:nvGrpSpPr>
      <p:grpSpPr>
        <a:xfrm>
          <a:off x="0" y="0"/>
          <a:ext cx="0" cy="0"/>
          <a:chOff x="0" y="0"/>
          <a:chExt cx="0" cy="0"/>
        </a:xfrm>
      </p:grpSpPr>
      <p:sp>
        <p:nvSpPr>
          <p:cNvPr id="1507" name="Shape 1507"/>
          <p:cNvSpPr txBox="1"/>
          <p:nvPr>
            <p:ph type="title"/>
          </p:nvPr>
        </p:nvSpPr>
        <p:spPr>
          <a:xfrm>
            <a:off x="544451" y="293840"/>
            <a:ext cx="8155049" cy="55615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i="0" lang="en" sz="2800" u="none" cap="none" strike="noStrike">
                <a:solidFill>
                  <a:srgbClr val="000000"/>
                </a:solidFill>
                <a:latin typeface="Titillium Web"/>
                <a:ea typeface="Titillium Web"/>
                <a:cs typeface="Titillium Web"/>
                <a:sym typeface="Titillium Web"/>
              </a:rPr>
              <a:t>Audit log for change governance </a:t>
            </a:r>
            <a:endParaRPr sz="500">
              <a:latin typeface="Titillium Web"/>
              <a:ea typeface="Titillium Web"/>
              <a:cs typeface="Titillium Web"/>
              <a:sym typeface="Titillium Web"/>
            </a:endParaRPr>
          </a:p>
        </p:txBody>
      </p:sp>
      <p:sp>
        <p:nvSpPr>
          <p:cNvPr id="1508" name="Shape 1508"/>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509" name="Shape 1509"/>
          <p:cNvSpPr txBox="1"/>
          <p:nvPr>
            <p:ph idx="2" type="body"/>
          </p:nvPr>
        </p:nvSpPr>
        <p:spPr>
          <a:xfrm>
            <a:off x="544451" y="769938"/>
            <a:ext cx="8155049" cy="420440"/>
          </a:xfrm>
          <a:prstGeom prst="rect">
            <a:avLst/>
          </a:prstGeom>
          <a:noFill/>
          <a:ln>
            <a:noFill/>
          </a:ln>
        </p:spPr>
        <p:txBody>
          <a:bodyPr anchorCtr="0" anchor="t" bIns="47625" lIns="47625" spcFirstLastPara="1" rIns="47625" wrap="square" tIns="47625">
            <a:noAutofit/>
          </a:bodyPr>
          <a:lstStyle/>
          <a:p>
            <a:pPr indent="0" lvl="0" marL="0" marR="0" rtl="0" algn="l">
              <a:lnSpc>
                <a:spcPct val="90000"/>
              </a:lnSpc>
              <a:spcBef>
                <a:spcPts val="0"/>
              </a:spcBef>
              <a:spcAft>
                <a:spcPts val="0"/>
              </a:spcAft>
              <a:buClr>
                <a:srgbClr val="44546A"/>
              </a:buClr>
              <a:buSzPts val="1600"/>
              <a:buFont typeface="Arial"/>
              <a:buNone/>
            </a:pPr>
            <a:r>
              <a:rPr b="1" i="0" lang="en" sz="1600" u="none" cap="none" strike="noStrike">
                <a:solidFill>
                  <a:srgbClr val="44546A"/>
                </a:solidFill>
                <a:latin typeface="Lato"/>
                <a:ea typeface="Lato"/>
                <a:cs typeface="Lato"/>
                <a:sym typeface="Lato"/>
              </a:rPr>
              <a:t>Event logs track all operations made by operators across a team</a:t>
            </a:r>
            <a:endParaRPr sz="500">
              <a:latin typeface="Lato"/>
              <a:ea typeface="Lato"/>
              <a:cs typeface="Lato"/>
              <a:sym typeface="Lato"/>
            </a:endParaRPr>
          </a:p>
        </p:txBody>
      </p:sp>
      <p:sp>
        <p:nvSpPr>
          <p:cNvPr id="1510" name="Shape 1510"/>
          <p:cNvSpPr txBox="1"/>
          <p:nvPr>
            <p:ph idx="1" type="body"/>
          </p:nvPr>
        </p:nvSpPr>
        <p:spPr>
          <a:xfrm>
            <a:off x="544451" y="1547355"/>
            <a:ext cx="3929063" cy="3051633"/>
          </a:xfrm>
          <a:prstGeom prst="rect">
            <a:avLst/>
          </a:prstGeom>
          <a:noFill/>
          <a:ln>
            <a:noFill/>
          </a:ln>
        </p:spPr>
        <p:txBody>
          <a:bodyPr anchorCtr="0" anchor="t" bIns="45725" lIns="45725" spcFirstLastPara="1" rIns="45725" wrap="square" tIns="45725">
            <a:noAutofit/>
          </a:bodyPr>
          <a:lstStyle/>
          <a:p>
            <a:pPr indent="-177800" lvl="0" marL="177800" marR="0" rtl="0" algn="l">
              <a:lnSpc>
                <a:spcPct val="115000"/>
              </a:lnSpc>
              <a:spcBef>
                <a:spcPts val="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Settings</a:t>
            </a:r>
            <a:endParaRPr sz="500">
              <a:solidFill>
                <a:srgbClr val="414141"/>
              </a:solidFill>
              <a:latin typeface="Lato"/>
              <a:ea typeface="Lato"/>
              <a:cs typeface="Lato"/>
              <a:sym typeface="Lato"/>
            </a:endParaRPr>
          </a:p>
          <a:p>
            <a:pPr indent="-177800" lvl="0" marL="177800" marR="0" rtl="0" algn="l">
              <a:lnSpc>
                <a:spcPct val="115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Configuration changes</a:t>
            </a:r>
            <a:endParaRPr sz="500">
              <a:solidFill>
                <a:srgbClr val="414141"/>
              </a:solidFill>
              <a:latin typeface="Lato"/>
              <a:ea typeface="Lato"/>
              <a:cs typeface="Lato"/>
              <a:sym typeface="Lato"/>
            </a:endParaRPr>
          </a:p>
          <a:p>
            <a:pPr indent="-177800" lvl="0" marL="177800" marR="0" rtl="0" algn="l">
              <a:lnSpc>
                <a:spcPct val="115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Executions</a:t>
            </a:r>
            <a:endParaRPr sz="500">
              <a:solidFill>
                <a:srgbClr val="414141"/>
              </a:solidFill>
              <a:latin typeface="Lato"/>
              <a:ea typeface="Lato"/>
              <a:cs typeface="Lato"/>
              <a:sym typeface="Lato"/>
            </a:endParaRPr>
          </a:p>
          <a:p>
            <a:pPr indent="-177800" lvl="0" marL="177800" marR="0" rtl="0" algn="l">
              <a:lnSpc>
                <a:spcPct val="115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Environment updates</a:t>
            </a:r>
            <a:endParaRPr sz="500">
              <a:solidFill>
                <a:srgbClr val="414141"/>
              </a:solidFill>
              <a:latin typeface="Lato"/>
              <a:ea typeface="Lato"/>
              <a:cs typeface="Lato"/>
              <a:sym typeface="Lato"/>
            </a:endParaRPr>
          </a:p>
        </p:txBody>
      </p:sp>
      <p:pic>
        <p:nvPicPr>
          <p:cNvPr descr="image57.png" id="1511" name="Shape 1511"/>
          <p:cNvPicPr preferRelativeResize="0"/>
          <p:nvPr/>
        </p:nvPicPr>
        <p:blipFill rotWithShape="1">
          <a:blip r:embed="rId3">
            <a:alphaModFix/>
          </a:blip>
          <a:srcRect b="0" l="0" r="0" t="0"/>
          <a:stretch/>
        </p:blipFill>
        <p:spPr>
          <a:xfrm>
            <a:off x="4821326" y="1676995"/>
            <a:ext cx="3255787" cy="190584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5" name="Shape 1515"/>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Shape 606"/>
          <p:cNvSpPr/>
          <p:nvPr/>
        </p:nvSpPr>
        <p:spPr>
          <a:xfrm>
            <a:off x="514640" y="1258832"/>
            <a:ext cx="2800500" cy="3429900"/>
          </a:xfrm>
          <a:prstGeom prst="rect">
            <a:avLst/>
          </a:prstGeom>
          <a:gradFill>
            <a:gsLst>
              <a:gs pos="0">
                <a:srgbClr val="FFFFFF">
                  <a:alpha val="43921"/>
                </a:srgbClr>
              </a:gs>
              <a:gs pos="100000">
                <a:srgbClr val="EEEEEE">
                  <a:alpha val="43921"/>
                </a:srgbClr>
              </a:gs>
            </a:gsLst>
            <a:lin ang="1620000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cxnSp>
        <p:nvCxnSpPr>
          <p:cNvPr id="607" name="Shape 607"/>
          <p:cNvCxnSpPr/>
          <p:nvPr/>
        </p:nvCxnSpPr>
        <p:spPr>
          <a:xfrm>
            <a:off x="1192109" y="1601713"/>
            <a:ext cx="3403368" cy="0"/>
          </a:xfrm>
          <a:prstGeom prst="straightConnector1">
            <a:avLst/>
          </a:prstGeom>
          <a:noFill/>
          <a:ln cap="flat" cmpd="sng" w="63500">
            <a:solidFill>
              <a:srgbClr val="FFFFFF"/>
            </a:solidFill>
            <a:prstDash val="solid"/>
            <a:miter lim="8000"/>
            <a:headEnd len="sm" w="sm" type="none"/>
            <a:tailEnd len="sm" w="sm" type="none"/>
          </a:ln>
        </p:spPr>
      </p:cxnSp>
      <p:sp>
        <p:nvSpPr>
          <p:cNvPr id="608" name="Shape 608"/>
          <p:cNvSpPr txBox="1"/>
          <p:nvPr/>
        </p:nvSpPr>
        <p:spPr>
          <a:xfrm>
            <a:off x="5052129" y="1318884"/>
            <a:ext cx="3266402" cy="249238"/>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44546A"/>
              </a:buClr>
              <a:buSzPts val="1000"/>
              <a:buFont typeface="Verdana"/>
              <a:buNone/>
            </a:pPr>
            <a:r>
              <a:rPr b="1" i="0" lang="en" sz="1000" u="none" cap="none" strike="noStrike">
                <a:solidFill>
                  <a:srgbClr val="44546A"/>
                </a:solidFill>
                <a:latin typeface="Verdana"/>
                <a:ea typeface="Verdana"/>
                <a:cs typeface="Verdana"/>
                <a:sym typeface="Verdana"/>
              </a:rPr>
              <a:t> </a:t>
            </a:r>
            <a:endParaRPr sz="500"/>
          </a:p>
        </p:txBody>
      </p:sp>
      <p:sp>
        <p:nvSpPr>
          <p:cNvPr id="609" name="Shape 609"/>
          <p:cNvSpPr txBox="1"/>
          <p:nvPr>
            <p:ph idx="12" type="sldNum"/>
          </p:nvPr>
        </p:nvSpPr>
        <p:spPr>
          <a:xfrm>
            <a:off x="8844780" y="4854593"/>
            <a:ext cx="144646"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610" name="Shape 610"/>
          <p:cNvSpPr/>
          <p:nvPr/>
        </p:nvSpPr>
        <p:spPr>
          <a:xfrm>
            <a:off x="3845657" y="3439001"/>
            <a:ext cx="1886862" cy="1093485"/>
          </a:xfrm>
          <a:custGeom>
            <a:pathLst>
              <a:path extrusionOk="0" h="120000" w="120000">
                <a:moveTo>
                  <a:pt x="120000" y="60088"/>
                </a:moveTo>
                <a:lnTo>
                  <a:pt x="59900" y="120000"/>
                </a:lnTo>
                <a:lnTo>
                  <a:pt x="0" y="60261"/>
                </a:lnTo>
                <a:lnTo>
                  <a:pt x="59900" y="0"/>
                </a:lnTo>
                <a:lnTo>
                  <a:pt x="120000" y="60088"/>
                </a:lnTo>
                <a:close/>
              </a:path>
            </a:pathLst>
          </a:custGeom>
          <a:solidFill>
            <a:schemeClr val="accent4">
              <a:alpha val="13725"/>
            </a:schemeClr>
          </a:solidFill>
          <a:ln cap="flat" cmpd="sng" w="63500">
            <a:solidFill>
              <a:schemeClr val="accent4">
                <a:alpha val="55686"/>
              </a:schemeClr>
            </a:solidFill>
            <a:prstDash val="solid"/>
            <a:miter lim="8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611" name="Shape 611"/>
          <p:cNvGrpSpPr/>
          <p:nvPr/>
        </p:nvGrpSpPr>
        <p:grpSpPr>
          <a:xfrm>
            <a:off x="4674513" y="3855102"/>
            <a:ext cx="229209" cy="261263"/>
            <a:chOff x="-1" y="-1"/>
            <a:chExt cx="611223" cy="696700"/>
          </a:xfrm>
        </p:grpSpPr>
        <p:sp>
          <p:nvSpPr>
            <p:cNvPr id="612" name="Shape 612"/>
            <p:cNvSpPr/>
            <p:nvPr/>
          </p:nvSpPr>
          <p:spPr>
            <a:xfrm>
              <a:off x="211052" y="123302"/>
              <a:ext cx="189117" cy="329061"/>
            </a:xfrm>
            <a:custGeom>
              <a:pathLst>
                <a:path extrusionOk="0" h="120000" w="120000">
                  <a:moveTo>
                    <a:pt x="0" y="0"/>
                  </a:moveTo>
                  <a:lnTo>
                    <a:pt x="120000" y="40000"/>
                  </a:lnTo>
                  <a:lnTo>
                    <a:pt x="120000" y="120000"/>
                  </a:lnTo>
                  <a:lnTo>
                    <a:pt x="0" y="80000"/>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613" name="Shape 613"/>
            <p:cNvSpPr/>
            <p:nvPr/>
          </p:nvSpPr>
          <p:spPr>
            <a:xfrm>
              <a:off x="420592" y="123302"/>
              <a:ext cx="190630" cy="329061"/>
            </a:xfrm>
            <a:custGeom>
              <a:pathLst>
                <a:path extrusionOk="0" h="120000" w="120000">
                  <a:moveTo>
                    <a:pt x="0" y="40000"/>
                  </a:moveTo>
                  <a:lnTo>
                    <a:pt x="0" y="120000"/>
                  </a:lnTo>
                  <a:lnTo>
                    <a:pt x="120000" y="80000"/>
                  </a:lnTo>
                  <a:lnTo>
                    <a:pt x="120000" y="0"/>
                  </a:lnTo>
                  <a:lnTo>
                    <a:pt x="0" y="40000"/>
                  </a:lnTo>
                  <a:close/>
                </a:path>
              </a:pathLst>
            </a:custGeom>
            <a:solidFill>
              <a:srgbClr val="4040B2"/>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614" name="Shape 614"/>
            <p:cNvSpPr/>
            <p:nvPr/>
          </p:nvSpPr>
          <p:spPr>
            <a:xfrm>
              <a:off x="-1" y="-1"/>
              <a:ext cx="189874" cy="330574"/>
            </a:xfrm>
            <a:custGeom>
              <a:pathLst>
                <a:path extrusionOk="0" h="120000" w="120000">
                  <a:moveTo>
                    <a:pt x="0" y="0"/>
                  </a:moveTo>
                  <a:lnTo>
                    <a:pt x="0" y="79911"/>
                  </a:lnTo>
                  <a:lnTo>
                    <a:pt x="120000" y="120000"/>
                  </a:lnTo>
                  <a:lnTo>
                    <a:pt x="120000" y="40088"/>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615" name="Shape 615"/>
            <p:cNvSpPr/>
            <p:nvPr/>
          </p:nvSpPr>
          <p:spPr>
            <a:xfrm>
              <a:off x="211052" y="366882"/>
              <a:ext cx="189117" cy="329817"/>
            </a:xfrm>
            <a:custGeom>
              <a:pathLst>
                <a:path extrusionOk="0" h="120000" w="120000">
                  <a:moveTo>
                    <a:pt x="0" y="80094"/>
                  </a:moveTo>
                  <a:lnTo>
                    <a:pt x="120000" y="120000"/>
                  </a:lnTo>
                  <a:lnTo>
                    <a:pt x="120000" y="40183"/>
                  </a:lnTo>
                  <a:lnTo>
                    <a:pt x="0" y="0"/>
                  </a:lnTo>
                  <a:lnTo>
                    <a:pt x="0" y="80094"/>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sp>
        <p:nvSpPr>
          <p:cNvPr id="616" name="Shape 616"/>
          <p:cNvSpPr/>
          <p:nvPr/>
        </p:nvSpPr>
        <p:spPr>
          <a:xfrm>
            <a:off x="328985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Core</a:t>
            </a:r>
            <a:endParaRPr sz="500">
              <a:latin typeface="Lato"/>
              <a:ea typeface="Lato"/>
              <a:cs typeface="Lato"/>
              <a:sym typeface="Lato"/>
            </a:endParaRPr>
          </a:p>
        </p:txBody>
      </p:sp>
      <p:sp>
        <p:nvSpPr>
          <p:cNvPr id="617" name="Shape 617"/>
          <p:cNvSpPr txBox="1"/>
          <p:nvPr/>
        </p:nvSpPr>
        <p:spPr>
          <a:xfrm>
            <a:off x="1319983" y="4336265"/>
            <a:ext cx="2256300" cy="196200"/>
          </a:xfrm>
          <a:prstGeom prst="rect">
            <a:avLst/>
          </a:prstGeom>
          <a:noFill/>
          <a:ln>
            <a:noFill/>
          </a:ln>
        </p:spPr>
        <p:txBody>
          <a:bodyPr anchorCtr="0" anchor="b" bIns="45725" lIns="45725" spcFirstLastPara="1" rIns="45725" wrap="square" tIns="45725">
            <a:noAutofit/>
          </a:bodyPr>
          <a:lstStyle/>
          <a:p>
            <a:pPr indent="0" lvl="0" marL="0" marR="0" rtl="0" algn="ctr">
              <a:lnSpc>
                <a:spcPct val="150000"/>
              </a:lnSpc>
              <a:spcBef>
                <a:spcPts val="0"/>
              </a:spcBef>
              <a:spcAft>
                <a:spcPts val="0"/>
              </a:spcAft>
              <a:buClr>
                <a:srgbClr val="44546A"/>
              </a:buClr>
              <a:buSzPts val="700"/>
              <a:buFont typeface="Verdana"/>
              <a:buNone/>
            </a:pPr>
            <a:r>
              <a:rPr b="1" i="0" lang="en" sz="1000" u="none" cap="none" strike="noStrike">
                <a:solidFill>
                  <a:srgbClr val="44546A"/>
                </a:solidFill>
                <a:latin typeface="Lato"/>
                <a:ea typeface="Lato"/>
                <a:cs typeface="Lato"/>
                <a:sym typeface="Lato"/>
              </a:rPr>
              <a:t>TERRAFORM CONFIGURATION </a:t>
            </a:r>
            <a:endParaRPr sz="1000">
              <a:latin typeface="Lato"/>
              <a:ea typeface="Lato"/>
              <a:cs typeface="Lato"/>
              <a:sym typeface="Lato"/>
            </a:endParaRPr>
          </a:p>
        </p:txBody>
      </p:sp>
      <p:pic>
        <p:nvPicPr>
          <p:cNvPr descr="Image" id="618" name="Shape 618"/>
          <p:cNvPicPr preferRelativeResize="0"/>
          <p:nvPr/>
        </p:nvPicPr>
        <p:blipFill rotWithShape="1">
          <a:blip r:embed="rId3">
            <a:alphaModFix amt="34000"/>
          </a:blip>
          <a:srcRect b="0" l="0" r="0" t="0"/>
          <a:stretch/>
        </p:blipFill>
        <p:spPr>
          <a:xfrm>
            <a:off x="2256894" y="3799326"/>
            <a:ext cx="382386" cy="382386"/>
          </a:xfrm>
          <a:prstGeom prst="rect">
            <a:avLst/>
          </a:prstGeom>
          <a:noFill/>
          <a:ln>
            <a:noFill/>
          </a:ln>
        </p:spPr>
      </p:pic>
      <p:cxnSp>
        <p:nvCxnSpPr>
          <p:cNvPr id="619" name="Shape 619"/>
          <p:cNvCxnSpPr/>
          <p:nvPr/>
        </p:nvCxnSpPr>
        <p:spPr>
          <a:xfrm>
            <a:off x="1636460" y="3990496"/>
            <a:ext cx="565200" cy="0"/>
          </a:xfrm>
          <a:prstGeom prst="straightConnector1">
            <a:avLst/>
          </a:prstGeom>
          <a:noFill/>
          <a:ln cap="flat" cmpd="sng" w="25400">
            <a:solidFill>
              <a:srgbClr val="000000">
                <a:alpha val="33725"/>
              </a:srgbClr>
            </a:solidFill>
            <a:prstDash val="solid"/>
            <a:miter lim="400000"/>
            <a:headEnd len="sm" w="sm" type="none"/>
            <a:tailEnd len="med" w="med" type="triangle"/>
          </a:ln>
        </p:spPr>
      </p:cxnSp>
      <p:sp>
        <p:nvSpPr>
          <p:cNvPr id="620" name="Shape 620"/>
          <p:cNvSpPr/>
          <p:nvPr/>
        </p:nvSpPr>
        <p:spPr>
          <a:xfrm>
            <a:off x="555854" y="3874716"/>
            <a:ext cx="683370" cy="28575"/>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621" name="Shape 621"/>
          <p:cNvSpPr txBox="1"/>
          <p:nvPr/>
        </p:nvSpPr>
        <p:spPr>
          <a:xfrm>
            <a:off x="515014" y="3653577"/>
            <a:ext cx="959149" cy="239713"/>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chemeClr val="accent1"/>
              </a:buClr>
              <a:buSzPts val="900"/>
              <a:buFont typeface="Tahoma"/>
              <a:buNone/>
            </a:pPr>
            <a:r>
              <a:rPr b="1" i="0" lang="en" sz="900" u="none" cap="none" strike="noStrike">
                <a:solidFill>
                  <a:schemeClr val="accent1"/>
                </a:solidFill>
                <a:latin typeface="Lato"/>
                <a:ea typeface="Lato"/>
                <a:cs typeface="Lato"/>
                <a:sym typeface="Lato"/>
              </a:rPr>
              <a:t>OPERATOR</a:t>
            </a:r>
            <a:endParaRPr sz="500">
              <a:latin typeface="Lato"/>
              <a:ea typeface="Lato"/>
              <a:cs typeface="Lato"/>
              <a:sym typeface="Lato"/>
            </a:endParaRPr>
          </a:p>
        </p:txBody>
      </p:sp>
      <p:sp>
        <p:nvSpPr>
          <p:cNvPr id="622" name="Shape 622"/>
          <p:cNvSpPr txBox="1"/>
          <p:nvPr>
            <p:ph type="title"/>
          </p:nvPr>
        </p:nvSpPr>
        <p:spPr>
          <a:xfrm>
            <a:off x="587023" y="328463"/>
            <a:ext cx="8155048" cy="827821"/>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Verdana"/>
              <a:buNone/>
            </a:pPr>
            <a:r>
              <a:rPr i="0" lang="en" u="none" cap="none" strike="noStrike">
                <a:solidFill>
                  <a:srgbClr val="000000"/>
                </a:solidFill>
                <a:latin typeface="Titillium Web"/>
                <a:ea typeface="Titillium Web"/>
                <a:cs typeface="Titillium Web"/>
                <a:sym typeface="Titillium Web"/>
              </a:rPr>
              <a:t>Infrastructure as code</a:t>
            </a:r>
            <a:endParaRPr>
              <a:latin typeface="Titillium Web"/>
              <a:ea typeface="Titillium Web"/>
              <a:cs typeface="Titillium Web"/>
              <a:sym typeface="Titillium Web"/>
            </a:endParaRPr>
          </a:p>
        </p:txBody>
      </p:sp>
      <p:sp>
        <p:nvSpPr>
          <p:cNvPr id="623" name="Shape 623"/>
          <p:cNvSpPr/>
          <p:nvPr/>
        </p:nvSpPr>
        <p:spPr>
          <a:xfrm>
            <a:off x="532922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Provider</a:t>
            </a:r>
            <a:endParaRPr sz="500">
              <a:latin typeface="Lato"/>
              <a:ea typeface="Lato"/>
              <a:cs typeface="Lato"/>
              <a:sym typeface="Lato"/>
            </a:endParaRPr>
          </a:p>
        </p:txBody>
      </p:sp>
      <p:sp>
        <p:nvSpPr>
          <p:cNvPr id="624" name="Shape 624"/>
          <p:cNvSpPr/>
          <p:nvPr/>
        </p:nvSpPr>
        <p:spPr>
          <a:xfrm>
            <a:off x="860061" y="1714188"/>
            <a:ext cx="2109509" cy="1727754"/>
          </a:xfrm>
          <a:prstGeom prst="rect">
            <a:avLst/>
          </a:prstGeom>
          <a:noFill/>
          <a:ln cap="flat" cmpd="sng" w="19050">
            <a:solidFill>
              <a:schemeClr val="accent3"/>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625" name="Shape 625"/>
          <p:cNvSpPr/>
          <p:nvPr/>
        </p:nvSpPr>
        <p:spPr>
          <a:xfrm>
            <a:off x="858311" y="1712581"/>
            <a:ext cx="2113009" cy="172403"/>
          </a:xfrm>
          <a:prstGeom prst="rect">
            <a:avLst/>
          </a:prstGeom>
          <a:solidFill>
            <a:schemeClr val="accent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626" name="Shape 626"/>
          <p:cNvSpPr txBox="1"/>
          <p:nvPr/>
        </p:nvSpPr>
        <p:spPr>
          <a:xfrm>
            <a:off x="1573113" y="1678925"/>
            <a:ext cx="683400" cy="239700"/>
          </a:xfrm>
          <a:prstGeom prst="rect">
            <a:avLst/>
          </a:prstGeom>
          <a:noFill/>
          <a:ln>
            <a:noFill/>
          </a:ln>
        </p:spPr>
        <p:txBody>
          <a:bodyPr anchorCtr="0" anchor="b" bIns="45725" lIns="45725" spcFirstLastPara="1" rIns="45725" wrap="square" tIns="45725">
            <a:noAutofit/>
          </a:bodyPr>
          <a:lstStyle/>
          <a:p>
            <a:pPr indent="0" lvl="0" marL="0" rtl="0">
              <a:lnSpc>
                <a:spcPct val="80000"/>
              </a:lnSpc>
              <a:spcBef>
                <a:spcPts val="0"/>
              </a:spcBef>
              <a:spcAft>
                <a:spcPts val="0"/>
              </a:spcAft>
              <a:buClr>
                <a:srgbClr val="FFFFFF"/>
              </a:buClr>
              <a:buSzPts val="1000"/>
              <a:buFont typeface="Tahoma"/>
              <a:buNone/>
            </a:pPr>
            <a:r>
              <a:t/>
            </a:r>
            <a:endParaRPr sz="500"/>
          </a:p>
          <a:p>
            <a:pPr indent="0" lvl="0" marL="0" marR="0" rtl="0" algn="l">
              <a:lnSpc>
                <a:spcPct val="80000"/>
              </a:lnSpc>
              <a:spcBef>
                <a:spcPts val="0"/>
              </a:spcBef>
              <a:spcAft>
                <a:spcPts val="0"/>
              </a:spcAft>
              <a:buClr>
                <a:srgbClr val="FFFFFF"/>
              </a:buClr>
              <a:buSzPts val="1000"/>
              <a:buFont typeface="Tahoma"/>
              <a:buNone/>
            </a:pPr>
            <a:r>
              <a:rPr i="0" lang="en" sz="1000" u="none" cap="none" strike="noStrike">
                <a:solidFill>
                  <a:srgbClr val="FFFFFF"/>
                </a:solidFill>
                <a:latin typeface="Source Code Pro"/>
                <a:ea typeface="Source Code Pro"/>
                <a:cs typeface="Source Code Pro"/>
                <a:sym typeface="Source Code Pro"/>
              </a:rPr>
              <a:t>file.tf</a:t>
            </a:r>
            <a:endParaRPr sz="500">
              <a:latin typeface="Source Code Pro"/>
              <a:ea typeface="Source Code Pro"/>
              <a:cs typeface="Source Code Pro"/>
              <a:sym typeface="Source Code Pro"/>
            </a:endParaRPr>
          </a:p>
        </p:txBody>
      </p:sp>
      <p:sp>
        <p:nvSpPr>
          <p:cNvPr id="627" name="Shape 627"/>
          <p:cNvSpPr/>
          <p:nvPr/>
        </p:nvSpPr>
        <p:spPr>
          <a:xfrm>
            <a:off x="841075" y="1856500"/>
            <a:ext cx="2301000" cy="1542300"/>
          </a:xfrm>
          <a:prstGeom prst="rect">
            <a:avLst/>
          </a:prstGeom>
          <a:noFill/>
          <a:ln>
            <a:noFill/>
          </a:ln>
        </p:spPr>
        <p:txBody>
          <a:bodyPr anchorCtr="0" anchor="t" bIns="45725" lIns="45725" spcFirstLastPara="1" rIns="45725" wrap="square" tIns="45725">
            <a:noAutofit/>
          </a:bodyPr>
          <a:lstStyle/>
          <a:p>
            <a:pPr indent="0" lvl="0" marL="0" marR="0" rtl="0" algn="l">
              <a:lnSpc>
                <a:spcPct val="90000"/>
              </a:lnSpc>
              <a:spcBef>
                <a:spcPts val="0"/>
              </a:spcBef>
              <a:spcAft>
                <a:spcPts val="0"/>
              </a:spcAft>
              <a:buClr>
                <a:srgbClr val="000000"/>
              </a:buClr>
              <a:buSzPts val="5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resource "google_compute_instance" "server" {</a:t>
            </a:r>
            <a:endParaRPr sz="600">
              <a:latin typeface="Source Code Pro Medium"/>
              <a:ea typeface="Source Code Pro Medium"/>
              <a:cs typeface="Source Code Pro Medium"/>
              <a:sym typeface="Source Code Pro Medium"/>
            </a:endParaRPr>
          </a:p>
          <a:p>
            <a:pPr indent="0" lvl="0" marL="0" marR="0" rtl="0" algn="l">
              <a:lnSpc>
                <a:spcPct val="90000"/>
              </a:lnSpc>
              <a:spcBef>
                <a:spcPts val="200"/>
              </a:spcBef>
              <a:spcAft>
                <a:spcPts val="0"/>
              </a:spcAft>
              <a:buClr>
                <a:srgbClr val="000000"/>
              </a:buClr>
              <a:buSzPts val="5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  name         = "server"</a:t>
            </a:r>
            <a:endParaRPr sz="600">
              <a:latin typeface="Source Code Pro Medium"/>
              <a:ea typeface="Source Code Pro Medium"/>
              <a:cs typeface="Source Code Pro Medium"/>
              <a:sym typeface="Source Code Pro Medium"/>
            </a:endParaRPr>
          </a:p>
          <a:p>
            <a:pPr indent="0" lvl="0" marL="0" marR="0" rtl="0" algn="l">
              <a:lnSpc>
                <a:spcPct val="90000"/>
              </a:lnSpc>
              <a:spcBef>
                <a:spcPts val="200"/>
              </a:spcBef>
              <a:spcAft>
                <a:spcPts val="0"/>
              </a:spcAft>
              <a:buClr>
                <a:srgbClr val="000000"/>
              </a:buClr>
              <a:buSzPts val="5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  machine_type = "g1-small"</a:t>
            </a:r>
            <a:endParaRPr sz="600">
              <a:latin typeface="Source Code Pro Medium"/>
              <a:ea typeface="Source Code Pro Medium"/>
              <a:cs typeface="Source Code Pro Medium"/>
              <a:sym typeface="Source Code Pro Medium"/>
            </a:endParaRPr>
          </a:p>
          <a:p>
            <a:pPr indent="0" lvl="0" marL="0" marR="0" rtl="0" algn="l">
              <a:lnSpc>
                <a:spcPct val="90000"/>
              </a:lnSpc>
              <a:spcBef>
                <a:spcPts val="200"/>
              </a:spcBef>
              <a:spcAft>
                <a:spcPts val="0"/>
              </a:spcAft>
              <a:buClr>
                <a:srgbClr val="000000"/>
              </a:buClr>
              <a:buSzPts val="5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  zone         = "us-central1-a"</a:t>
            </a:r>
            <a:endParaRPr sz="600">
              <a:latin typeface="Source Code Pro Medium"/>
              <a:ea typeface="Source Code Pro Medium"/>
              <a:cs typeface="Source Code Pro Medium"/>
              <a:sym typeface="Source Code Pro Medium"/>
            </a:endParaRPr>
          </a:p>
          <a:p>
            <a:pPr indent="0" lvl="0" marL="0" marR="0" rtl="0" algn="l">
              <a:lnSpc>
                <a:spcPct val="90000"/>
              </a:lnSpc>
              <a:spcBef>
                <a:spcPts val="200"/>
              </a:spcBef>
              <a:spcAft>
                <a:spcPts val="0"/>
              </a:spcAft>
              <a:buClr>
                <a:srgbClr val="000000"/>
              </a:buClr>
              <a:buSzPts val="5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  disk {</a:t>
            </a:r>
            <a:endParaRPr sz="600">
              <a:latin typeface="Source Code Pro Medium"/>
              <a:ea typeface="Source Code Pro Medium"/>
              <a:cs typeface="Source Code Pro Medium"/>
              <a:sym typeface="Source Code Pro Medium"/>
            </a:endParaRPr>
          </a:p>
          <a:p>
            <a:pPr indent="0" lvl="0" marL="0" marR="0" rtl="0" algn="l">
              <a:lnSpc>
                <a:spcPct val="90000"/>
              </a:lnSpc>
              <a:spcBef>
                <a:spcPts val="200"/>
              </a:spcBef>
              <a:spcAft>
                <a:spcPts val="0"/>
              </a:spcAft>
              <a:buClr>
                <a:srgbClr val="000000"/>
              </a:buClr>
              <a:buSzPts val="5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   image = "ubuntu-1404-trusty-v20160114e"</a:t>
            </a:r>
            <a:endParaRPr sz="600">
              <a:latin typeface="Source Code Pro Medium"/>
              <a:ea typeface="Source Code Pro Medium"/>
              <a:cs typeface="Source Code Pro Medium"/>
              <a:sym typeface="Source Code Pro Medium"/>
            </a:endParaRPr>
          </a:p>
          <a:p>
            <a:pPr indent="0" lvl="0" marL="0" marR="0" rtl="0" algn="l">
              <a:lnSpc>
                <a:spcPct val="90000"/>
              </a:lnSpc>
              <a:spcBef>
                <a:spcPts val="200"/>
              </a:spcBef>
              <a:spcAft>
                <a:spcPts val="0"/>
              </a:spcAft>
              <a:buClr>
                <a:srgbClr val="000000"/>
              </a:buClr>
              <a:buSzPts val="5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  }</a:t>
            </a:r>
            <a:endParaRPr sz="600">
              <a:latin typeface="Source Code Pro Medium"/>
              <a:ea typeface="Source Code Pro Medium"/>
              <a:cs typeface="Source Code Pro Medium"/>
              <a:sym typeface="Source Code Pro Medium"/>
            </a:endParaRPr>
          </a:p>
          <a:p>
            <a:pPr indent="0" lvl="0" marL="0" marR="0" rtl="0" algn="l">
              <a:lnSpc>
                <a:spcPct val="90000"/>
              </a:lnSpc>
              <a:spcBef>
                <a:spcPts val="200"/>
              </a:spcBef>
              <a:spcAft>
                <a:spcPts val="0"/>
              </a:spcAft>
              <a:buClr>
                <a:srgbClr val="000000"/>
              </a:buClr>
              <a:buSzPts val="5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a:t>
            </a:r>
            <a:endParaRPr i="0" sz="600" u="none" cap="none" strike="noStrike">
              <a:solidFill>
                <a:srgbClr val="000000"/>
              </a:solidFill>
              <a:latin typeface="Source Code Pro Medium"/>
              <a:ea typeface="Source Code Pro Medium"/>
              <a:cs typeface="Source Code Pro Medium"/>
              <a:sym typeface="Source Code Pro Medium"/>
            </a:endParaRPr>
          </a:p>
          <a:p>
            <a:pPr indent="0" lvl="0" marL="0" marR="0" rtl="0" algn="l">
              <a:lnSpc>
                <a:spcPct val="90000"/>
              </a:lnSpc>
              <a:spcBef>
                <a:spcPts val="200"/>
              </a:spcBef>
              <a:spcAft>
                <a:spcPts val="0"/>
              </a:spcAft>
              <a:buClr>
                <a:srgbClr val="000000"/>
              </a:buClr>
              <a:buSzPts val="5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resource "dnsimple_record" "hello" {</a:t>
            </a:r>
            <a:endParaRPr sz="600">
              <a:latin typeface="Source Code Pro Medium"/>
              <a:ea typeface="Source Code Pro Medium"/>
              <a:cs typeface="Source Code Pro Medium"/>
              <a:sym typeface="Source Code Pro Medium"/>
            </a:endParaRPr>
          </a:p>
          <a:p>
            <a:pPr indent="0" lvl="0" marL="0" marR="0" rtl="0" algn="l">
              <a:lnSpc>
                <a:spcPct val="90000"/>
              </a:lnSpc>
              <a:spcBef>
                <a:spcPts val="200"/>
              </a:spcBef>
              <a:spcAft>
                <a:spcPts val="0"/>
              </a:spcAft>
              <a:buClr>
                <a:srgbClr val="000000"/>
              </a:buClr>
              <a:buSzPts val="5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  domain = "example.com"</a:t>
            </a:r>
            <a:endParaRPr sz="600">
              <a:latin typeface="Source Code Pro Medium"/>
              <a:ea typeface="Source Code Pro Medium"/>
              <a:cs typeface="Source Code Pro Medium"/>
              <a:sym typeface="Source Code Pro Medium"/>
            </a:endParaRPr>
          </a:p>
          <a:p>
            <a:pPr indent="0" lvl="0" marL="0" marR="0" rtl="0" algn="l">
              <a:lnSpc>
                <a:spcPct val="90000"/>
              </a:lnSpc>
              <a:spcBef>
                <a:spcPts val="200"/>
              </a:spcBef>
              <a:spcAft>
                <a:spcPts val="0"/>
              </a:spcAft>
              <a:buClr>
                <a:srgbClr val="000000"/>
              </a:buClr>
              <a:buSzPts val="5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  name   = "server"</a:t>
            </a:r>
            <a:endParaRPr sz="600">
              <a:latin typeface="Source Code Pro Medium"/>
              <a:ea typeface="Source Code Pro Medium"/>
              <a:cs typeface="Source Code Pro Medium"/>
              <a:sym typeface="Source Code Pro Medium"/>
            </a:endParaRPr>
          </a:p>
          <a:p>
            <a:pPr indent="0" lvl="0" marL="0" marR="0" rtl="0" algn="l">
              <a:lnSpc>
                <a:spcPct val="90000"/>
              </a:lnSpc>
              <a:spcBef>
                <a:spcPts val="200"/>
              </a:spcBef>
              <a:spcAft>
                <a:spcPts val="0"/>
              </a:spcAft>
              <a:buClr>
                <a:srgbClr val="000000"/>
              </a:buClr>
              <a:buSzPts val="5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a:t>
            </a:r>
            <a:endParaRPr sz="600">
              <a:latin typeface="Source Code Pro Medium"/>
              <a:ea typeface="Source Code Pro Medium"/>
              <a:cs typeface="Source Code Pro Medium"/>
              <a:sym typeface="Source Code Pro Medium"/>
            </a:endParaRPr>
          </a:p>
        </p:txBody>
      </p:sp>
      <p:cxnSp>
        <p:nvCxnSpPr>
          <p:cNvPr id="628" name="Shape 628"/>
          <p:cNvCxnSpPr/>
          <p:nvPr/>
        </p:nvCxnSpPr>
        <p:spPr>
          <a:xfrm>
            <a:off x="469561" y="1601713"/>
            <a:ext cx="8639100" cy="0"/>
          </a:xfrm>
          <a:prstGeom prst="straightConnector1">
            <a:avLst/>
          </a:prstGeom>
          <a:noFill/>
          <a:ln cap="flat" cmpd="sng" w="63500">
            <a:solidFill>
              <a:srgbClr val="FFFFFF"/>
            </a:solidFill>
            <a:prstDash val="solid"/>
            <a:miter lim="8000"/>
            <a:headEnd len="sm" w="sm" type="none"/>
            <a:tailEnd len="sm" w="sm" type="none"/>
          </a:ln>
        </p:spPr>
      </p:cxnSp>
      <p:sp>
        <p:nvSpPr>
          <p:cNvPr id="629" name="Shape 629"/>
          <p:cNvSpPr txBox="1"/>
          <p:nvPr/>
        </p:nvSpPr>
        <p:spPr>
          <a:xfrm>
            <a:off x="850536" y="1325146"/>
            <a:ext cx="2128559" cy="258763"/>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9CA4B0"/>
              </a:buClr>
              <a:buSzPts val="1000"/>
              <a:buFont typeface="Tahoma"/>
              <a:buNone/>
            </a:pPr>
            <a:r>
              <a:rPr b="1" i="0" lang="en" sz="1000" u="none" cap="none" strike="noStrike">
                <a:solidFill>
                  <a:srgbClr val="9CA4B0"/>
                </a:solidFill>
                <a:latin typeface="Lato"/>
                <a:ea typeface="Lato"/>
                <a:cs typeface="Lato"/>
                <a:sym typeface="Lato"/>
              </a:rPr>
              <a:t>INFRASTRUCTURE AS CODE</a:t>
            </a:r>
            <a:endParaRPr sz="500">
              <a:latin typeface="Lato"/>
              <a:ea typeface="Lato"/>
              <a:cs typeface="Lato"/>
              <a:sym typeface="Lato"/>
            </a:endParaRPr>
          </a:p>
        </p:txBody>
      </p:sp>
      <p:grpSp>
        <p:nvGrpSpPr>
          <p:cNvPr id="630" name="Shape 630"/>
          <p:cNvGrpSpPr/>
          <p:nvPr/>
        </p:nvGrpSpPr>
        <p:grpSpPr>
          <a:xfrm>
            <a:off x="1325815" y="3842765"/>
            <a:ext cx="255412" cy="295007"/>
            <a:chOff x="0" y="0"/>
            <a:chExt cx="681097" cy="786683"/>
          </a:xfrm>
        </p:grpSpPr>
        <p:sp>
          <p:nvSpPr>
            <p:cNvPr id="631" name="Shape 631"/>
            <p:cNvSpPr/>
            <p:nvPr/>
          </p:nvSpPr>
          <p:spPr>
            <a:xfrm>
              <a:off x="149253" y="0"/>
              <a:ext cx="387917" cy="387417"/>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50800">
              <a:solidFill>
                <a:schemeClr val="accent3"/>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32" name="Shape 632"/>
            <p:cNvSpPr/>
            <p:nvPr/>
          </p:nvSpPr>
          <p:spPr>
            <a:xfrm>
              <a:off x="0" y="399270"/>
              <a:ext cx="681097" cy="387413"/>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50800">
              <a:solidFill>
                <a:schemeClr val="accent3"/>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cxnSp>
        <p:nvCxnSpPr>
          <p:cNvPr id="633" name="Shape 633"/>
          <p:cNvCxnSpPr/>
          <p:nvPr/>
        </p:nvCxnSpPr>
        <p:spPr>
          <a:xfrm flipH="1" rot="10800000">
            <a:off x="2448063" y="3462286"/>
            <a:ext cx="0" cy="352008"/>
          </a:xfrm>
          <a:prstGeom prst="straightConnector1">
            <a:avLst/>
          </a:prstGeom>
          <a:noFill/>
          <a:ln cap="flat" cmpd="sng" w="25400">
            <a:solidFill>
              <a:srgbClr val="000000">
                <a:alpha val="33725"/>
              </a:srgbClr>
            </a:solidFill>
            <a:prstDash val="solid"/>
            <a:miter lim="400000"/>
            <a:headEnd len="sm" w="sm"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9" name="Shape 1519"/>
        <p:cNvGrpSpPr/>
        <p:nvPr/>
      </p:nvGrpSpPr>
      <p:grpSpPr>
        <a:xfrm>
          <a:off x="0" y="0"/>
          <a:ext cx="0" cy="0"/>
          <a:chOff x="0" y="0"/>
          <a:chExt cx="0" cy="0"/>
        </a:xfrm>
      </p:grpSpPr>
      <p:sp>
        <p:nvSpPr>
          <p:cNvPr id="1520" name="Shape 1520"/>
          <p:cNvSpPr txBox="1"/>
          <p:nvPr>
            <p:ph type="title"/>
          </p:nvPr>
        </p:nvSpPr>
        <p:spPr>
          <a:xfrm>
            <a:off x="544451" y="293840"/>
            <a:ext cx="8154900" cy="82770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500"/>
              <a:buFont typeface="Tahoma"/>
              <a:buNone/>
            </a:pPr>
            <a:r>
              <a:rPr i="0" lang="en" sz="2500" u="none" cap="none" strike="noStrike">
                <a:solidFill>
                  <a:srgbClr val="000000"/>
                </a:solidFill>
                <a:latin typeface="Titillium Web"/>
                <a:ea typeface="Titillium Web"/>
                <a:cs typeface="Titillium Web"/>
                <a:sym typeface="Titillium Web"/>
              </a:rPr>
              <a:t>Use cases and the current landscape</a:t>
            </a:r>
            <a:endParaRPr sz="500">
              <a:latin typeface="Titillium Web"/>
              <a:ea typeface="Titillium Web"/>
              <a:cs typeface="Titillium Web"/>
              <a:sym typeface="Titillium Web"/>
            </a:endParaRPr>
          </a:p>
        </p:txBody>
      </p:sp>
      <p:sp>
        <p:nvSpPr>
          <p:cNvPr id="1521" name="Shape 1521"/>
          <p:cNvSpPr txBox="1"/>
          <p:nvPr>
            <p:ph idx="12" type="sldNum"/>
          </p:nvPr>
        </p:nvSpPr>
        <p:spPr>
          <a:xfrm>
            <a:off x="8796337"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i="0" lang="en" sz="600" u="none" cap="none" strike="noStrike">
                <a:solidFill>
                  <a:srgbClr val="AFABAB"/>
                </a:solidFill>
                <a:latin typeface="Lato"/>
                <a:ea typeface="Lato"/>
                <a:cs typeface="Lato"/>
                <a:sym typeface="Lato"/>
              </a:rPr>
              <a:t>‹#›</a:t>
            </a:fld>
            <a:endParaRPr sz="500">
              <a:latin typeface="Lato"/>
              <a:ea typeface="Lato"/>
              <a:cs typeface="Lato"/>
              <a:sym typeface="Lato"/>
            </a:endParaRPr>
          </a:p>
        </p:txBody>
      </p:sp>
      <p:sp>
        <p:nvSpPr>
          <p:cNvPr id="1522" name="Shape 1522"/>
          <p:cNvSpPr/>
          <p:nvPr/>
        </p:nvSpPr>
        <p:spPr>
          <a:xfrm>
            <a:off x="4245413" y="1073657"/>
            <a:ext cx="2391280" cy="2391281"/>
          </a:xfrm>
          <a:prstGeom prst="ellipse">
            <a:avLst/>
          </a:prstGeom>
          <a:noFill/>
          <a:ln cap="flat" cmpd="sng" w="63500">
            <a:solidFill>
              <a:srgbClr val="A7A7A7"/>
            </a:solidFill>
            <a:prstDash val="solid"/>
            <a:miter lim="400000"/>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i="0" sz="1300" u="none" cap="none" strike="noStrike">
              <a:solidFill>
                <a:srgbClr val="FFFFFF"/>
              </a:solidFill>
              <a:latin typeface="Lato"/>
              <a:ea typeface="Lato"/>
              <a:cs typeface="Lato"/>
              <a:sym typeface="Lato"/>
            </a:endParaRPr>
          </a:p>
        </p:txBody>
      </p:sp>
      <p:sp>
        <p:nvSpPr>
          <p:cNvPr id="1523" name="Shape 1523"/>
          <p:cNvSpPr/>
          <p:nvPr/>
        </p:nvSpPr>
        <p:spPr>
          <a:xfrm>
            <a:off x="3284391" y="2126008"/>
            <a:ext cx="2391280" cy="2391280"/>
          </a:xfrm>
          <a:prstGeom prst="ellipse">
            <a:avLst/>
          </a:prstGeom>
          <a:noFill/>
          <a:ln cap="flat" cmpd="sng" w="63500">
            <a:solidFill>
              <a:srgbClr val="A7A7A7"/>
            </a:solidFill>
            <a:prstDash val="solid"/>
            <a:miter lim="400000"/>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i="0" sz="1300" u="none" cap="none" strike="noStrike">
              <a:solidFill>
                <a:srgbClr val="FFFFFF"/>
              </a:solidFill>
              <a:latin typeface="Lato"/>
              <a:ea typeface="Lato"/>
              <a:cs typeface="Lato"/>
              <a:sym typeface="Lato"/>
            </a:endParaRPr>
          </a:p>
        </p:txBody>
      </p:sp>
      <p:sp>
        <p:nvSpPr>
          <p:cNvPr id="1524" name="Shape 1524"/>
          <p:cNvSpPr/>
          <p:nvPr/>
        </p:nvSpPr>
        <p:spPr>
          <a:xfrm>
            <a:off x="2323368" y="1073657"/>
            <a:ext cx="2391280" cy="2391281"/>
          </a:xfrm>
          <a:prstGeom prst="ellipse">
            <a:avLst/>
          </a:prstGeom>
          <a:noFill/>
          <a:ln cap="flat" cmpd="sng" w="63500">
            <a:solidFill>
              <a:srgbClr val="A7A7A7"/>
            </a:solidFill>
            <a:prstDash val="solid"/>
            <a:miter lim="400000"/>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i="0" sz="1300" u="none" cap="none" strike="noStrike">
              <a:solidFill>
                <a:srgbClr val="FFFFFF"/>
              </a:solidFill>
              <a:latin typeface="Lato"/>
              <a:ea typeface="Lato"/>
              <a:cs typeface="Lato"/>
              <a:sym typeface="Lato"/>
            </a:endParaRPr>
          </a:p>
        </p:txBody>
      </p:sp>
      <p:sp>
        <p:nvSpPr>
          <p:cNvPr id="1525" name="Shape 1525"/>
          <p:cNvSpPr txBox="1"/>
          <p:nvPr/>
        </p:nvSpPr>
        <p:spPr>
          <a:xfrm>
            <a:off x="1296368" y="1319249"/>
            <a:ext cx="1165959" cy="331824"/>
          </a:xfrm>
          <a:prstGeom prst="rect">
            <a:avLst/>
          </a:prstGeom>
          <a:no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rgbClr val="808080"/>
              </a:buClr>
              <a:buSzPts val="900"/>
              <a:buFont typeface="Verdana"/>
              <a:buNone/>
            </a:pPr>
            <a:r>
              <a:rPr b="1" i="0" lang="en" sz="900" u="none" cap="none" strike="noStrike">
                <a:solidFill>
                  <a:srgbClr val="808080"/>
                </a:solidFill>
                <a:latin typeface="Lato"/>
                <a:ea typeface="Lato"/>
                <a:cs typeface="Lato"/>
                <a:sym typeface="Lato"/>
              </a:rPr>
              <a:t>Infrastructure as Code</a:t>
            </a:r>
            <a:endParaRPr sz="500">
              <a:latin typeface="Lato"/>
              <a:ea typeface="Lato"/>
              <a:cs typeface="Lato"/>
              <a:sym typeface="Lato"/>
            </a:endParaRPr>
          </a:p>
        </p:txBody>
      </p:sp>
      <p:sp>
        <p:nvSpPr>
          <p:cNvPr id="1526" name="Shape 1526"/>
          <p:cNvSpPr txBox="1"/>
          <p:nvPr/>
        </p:nvSpPr>
        <p:spPr>
          <a:xfrm>
            <a:off x="6483780" y="1279010"/>
            <a:ext cx="1360706" cy="412303"/>
          </a:xfrm>
          <a:prstGeom prst="rect">
            <a:avLst/>
          </a:prstGeom>
          <a:no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rgbClr val="808080"/>
              </a:buClr>
              <a:buSzPts val="900"/>
              <a:buFont typeface="Verdana"/>
              <a:buNone/>
            </a:pPr>
            <a:r>
              <a:rPr b="1" i="0" lang="en" sz="900" u="none" cap="none" strike="noStrike">
                <a:solidFill>
                  <a:srgbClr val="808080"/>
                </a:solidFill>
                <a:latin typeface="Lato"/>
                <a:ea typeface="Lato"/>
                <a:cs typeface="Lato"/>
                <a:sym typeface="Lato"/>
              </a:rPr>
              <a:t>Cloud Platform Management</a:t>
            </a:r>
            <a:endParaRPr sz="500">
              <a:latin typeface="Lato"/>
              <a:ea typeface="Lato"/>
              <a:cs typeface="Lato"/>
              <a:sym typeface="Lato"/>
            </a:endParaRPr>
          </a:p>
        </p:txBody>
      </p:sp>
      <p:sp>
        <p:nvSpPr>
          <p:cNvPr id="1527" name="Shape 1527"/>
          <p:cNvSpPr txBox="1"/>
          <p:nvPr/>
        </p:nvSpPr>
        <p:spPr>
          <a:xfrm>
            <a:off x="3897347" y="4555374"/>
            <a:ext cx="1122442" cy="346111"/>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80000"/>
              </a:lnSpc>
              <a:spcBef>
                <a:spcPts val="0"/>
              </a:spcBef>
              <a:spcAft>
                <a:spcPts val="0"/>
              </a:spcAft>
              <a:buClr>
                <a:srgbClr val="808080"/>
              </a:buClr>
              <a:buSzPts val="900"/>
              <a:buFont typeface="Verdana"/>
              <a:buNone/>
            </a:pPr>
            <a:r>
              <a:rPr b="1" i="0" lang="en" sz="900" u="none" cap="none" strike="noStrike">
                <a:solidFill>
                  <a:srgbClr val="808080"/>
                </a:solidFill>
                <a:latin typeface="Lato"/>
                <a:ea typeface="Lato"/>
                <a:cs typeface="Lato"/>
                <a:sym typeface="Lato"/>
              </a:rPr>
              <a:t>Self-Serve infrastructure</a:t>
            </a:r>
            <a:endParaRPr sz="500">
              <a:latin typeface="Lato"/>
              <a:ea typeface="Lato"/>
              <a:cs typeface="Lato"/>
              <a:sym typeface="Lato"/>
            </a:endParaRPr>
          </a:p>
        </p:txBody>
      </p:sp>
      <p:grpSp>
        <p:nvGrpSpPr>
          <p:cNvPr id="1528" name="Shape 1528"/>
          <p:cNvGrpSpPr/>
          <p:nvPr/>
        </p:nvGrpSpPr>
        <p:grpSpPr>
          <a:xfrm>
            <a:off x="4300643" y="2304684"/>
            <a:ext cx="358774" cy="408949"/>
            <a:chOff x="-1" y="-1"/>
            <a:chExt cx="956729" cy="1090529"/>
          </a:xfrm>
        </p:grpSpPr>
        <p:sp>
          <p:nvSpPr>
            <p:cNvPr id="1529" name="Shape 1529"/>
            <p:cNvSpPr/>
            <p:nvPr/>
          </p:nvSpPr>
          <p:spPr>
            <a:xfrm>
              <a:off x="330354" y="193002"/>
              <a:ext cx="296019" cy="515072"/>
            </a:xfrm>
            <a:custGeom>
              <a:pathLst>
                <a:path extrusionOk="0" h="120000" w="120000">
                  <a:moveTo>
                    <a:pt x="0" y="0"/>
                  </a:moveTo>
                  <a:lnTo>
                    <a:pt x="120000" y="40000"/>
                  </a:lnTo>
                  <a:lnTo>
                    <a:pt x="120000" y="120000"/>
                  </a:lnTo>
                  <a:lnTo>
                    <a:pt x="0" y="80000"/>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i="0" sz="1000" u="none" cap="none" strike="noStrike">
                <a:solidFill>
                  <a:srgbClr val="000000"/>
                </a:solidFill>
                <a:latin typeface="Lato"/>
                <a:ea typeface="Lato"/>
                <a:cs typeface="Lato"/>
                <a:sym typeface="Lato"/>
              </a:endParaRPr>
            </a:p>
          </p:txBody>
        </p:sp>
        <p:sp>
          <p:nvSpPr>
            <p:cNvPr id="1530" name="Shape 1530"/>
            <p:cNvSpPr/>
            <p:nvPr/>
          </p:nvSpPr>
          <p:spPr>
            <a:xfrm>
              <a:off x="658342" y="193002"/>
              <a:ext cx="298386" cy="515072"/>
            </a:xfrm>
            <a:custGeom>
              <a:pathLst>
                <a:path extrusionOk="0" h="120000" w="120000">
                  <a:moveTo>
                    <a:pt x="0" y="40000"/>
                  </a:moveTo>
                  <a:lnTo>
                    <a:pt x="0" y="120000"/>
                  </a:lnTo>
                  <a:lnTo>
                    <a:pt x="120000" y="80000"/>
                  </a:lnTo>
                  <a:lnTo>
                    <a:pt x="120000" y="0"/>
                  </a:lnTo>
                  <a:lnTo>
                    <a:pt x="0" y="40000"/>
                  </a:lnTo>
                  <a:close/>
                </a:path>
              </a:pathLst>
            </a:custGeom>
            <a:solidFill>
              <a:srgbClr val="4040B2"/>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i="0" sz="1000" u="none" cap="none" strike="noStrike">
                <a:solidFill>
                  <a:srgbClr val="000000"/>
                </a:solidFill>
                <a:latin typeface="Lato"/>
                <a:ea typeface="Lato"/>
                <a:cs typeface="Lato"/>
                <a:sym typeface="Lato"/>
              </a:endParaRPr>
            </a:p>
          </p:txBody>
        </p:sp>
        <p:sp>
          <p:nvSpPr>
            <p:cNvPr id="1531" name="Shape 1531"/>
            <p:cNvSpPr/>
            <p:nvPr/>
          </p:nvSpPr>
          <p:spPr>
            <a:xfrm>
              <a:off x="-1" y="-1"/>
              <a:ext cx="297203" cy="517440"/>
            </a:xfrm>
            <a:custGeom>
              <a:pathLst>
                <a:path extrusionOk="0" h="120000" w="120000">
                  <a:moveTo>
                    <a:pt x="0" y="0"/>
                  </a:moveTo>
                  <a:lnTo>
                    <a:pt x="0" y="79911"/>
                  </a:lnTo>
                  <a:lnTo>
                    <a:pt x="120000" y="120000"/>
                  </a:lnTo>
                  <a:lnTo>
                    <a:pt x="120000" y="40088"/>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i="0" sz="1000" u="none" cap="none" strike="noStrike">
                <a:solidFill>
                  <a:srgbClr val="000000"/>
                </a:solidFill>
                <a:latin typeface="Lato"/>
                <a:ea typeface="Lato"/>
                <a:cs typeface="Lato"/>
                <a:sym typeface="Lato"/>
              </a:endParaRPr>
            </a:p>
          </p:txBody>
        </p:sp>
        <p:sp>
          <p:nvSpPr>
            <p:cNvPr id="1532" name="Shape 1532"/>
            <p:cNvSpPr/>
            <p:nvPr/>
          </p:nvSpPr>
          <p:spPr>
            <a:xfrm>
              <a:off x="330354" y="574272"/>
              <a:ext cx="296019" cy="516256"/>
            </a:xfrm>
            <a:custGeom>
              <a:pathLst>
                <a:path extrusionOk="0" h="120000" w="120000">
                  <a:moveTo>
                    <a:pt x="0" y="80094"/>
                  </a:moveTo>
                  <a:lnTo>
                    <a:pt x="120000" y="120000"/>
                  </a:lnTo>
                  <a:lnTo>
                    <a:pt x="120000" y="40183"/>
                  </a:lnTo>
                  <a:lnTo>
                    <a:pt x="0" y="0"/>
                  </a:lnTo>
                  <a:lnTo>
                    <a:pt x="0" y="80094"/>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i="0" sz="1000" u="none" cap="none" strike="noStrike">
                <a:solidFill>
                  <a:srgbClr val="000000"/>
                </a:solidFill>
                <a:latin typeface="Lato"/>
                <a:ea typeface="Lato"/>
                <a:cs typeface="Lato"/>
                <a:sym typeface="Lato"/>
              </a:endParaRPr>
            </a:p>
          </p:txBody>
        </p:sp>
      </p:grpSp>
      <p:sp>
        <p:nvSpPr>
          <p:cNvPr id="1533" name="Shape 1533"/>
          <p:cNvSpPr txBox="1"/>
          <p:nvPr/>
        </p:nvSpPr>
        <p:spPr>
          <a:xfrm>
            <a:off x="2789305" y="1586438"/>
            <a:ext cx="1459407" cy="534353"/>
          </a:xfrm>
          <a:prstGeom prst="rect">
            <a:avLst/>
          </a:prstGeom>
          <a:noFill/>
          <a:ln>
            <a:noFill/>
          </a:ln>
        </p:spPr>
        <p:txBody>
          <a:bodyPr anchorCtr="0" anchor="b" bIns="45725" lIns="45725" spcFirstLastPara="1" rIns="45725" wrap="square" tIns="45725">
            <a:noAutofit/>
          </a:bodyPr>
          <a:lstStyle/>
          <a:p>
            <a:pPr indent="0" lvl="0" marL="0" marR="0" rtl="0" algn="l">
              <a:lnSpc>
                <a:spcPct val="100000"/>
              </a:lnSpc>
              <a:spcBef>
                <a:spcPts val="0"/>
              </a:spcBef>
              <a:spcAft>
                <a:spcPts val="0"/>
              </a:spcAft>
              <a:buClr>
                <a:srgbClr val="A7A7A7"/>
              </a:buClr>
              <a:buSzPts val="1000"/>
              <a:buFont typeface="Verdana"/>
              <a:buNone/>
            </a:pPr>
            <a:r>
              <a:rPr i="0" lang="en" sz="1000" u="none" cap="none" strike="noStrike">
                <a:solidFill>
                  <a:srgbClr val="A7A7A7"/>
                </a:solidFill>
                <a:latin typeface="Lato"/>
                <a:ea typeface="Lato"/>
                <a:cs typeface="Lato"/>
                <a:sym typeface="Lato"/>
              </a:rPr>
              <a:t>Configuration Management &amp; Orchestration tools</a:t>
            </a:r>
            <a:endParaRPr sz="500">
              <a:latin typeface="Lato"/>
              <a:ea typeface="Lato"/>
              <a:cs typeface="Lato"/>
              <a:sym typeface="Lato"/>
            </a:endParaRPr>
          </a:p>
        </p:txBody>
      </p:sp>
      <p:sp>
        <p:nvSpPr>
          <p:cNvPr id="1534" name="Shape 1534"/>
          <p:cNvSpPr txBox="1"/>
          <p:nvPr/>
        </p:nvSpPr>
        <p:spPr>
          <a:xfrm>
            <a:off x="4820428" y="1734075"/>
            <a:ext cx="1589597" cy="386715"/>
          </a:xfrm>
          <a:prstGeom prst="rect">
            <a:avLst/>
          </a:prstGeom>
          <a:noFill/>
          <a:ln>
            <a:noFill/>
          </a:ln>
        </p:spPr>
        <p:txBody>
          <a:bodyPr anchorCtr="0" anchor="b" bIns="45725" lIns="45725" spcFirstLastPara="1" rIns="45725" wrap="square" tIns="45725">
            <a:noAutofit/>
          </a:bodyPr>
          <a:lstStyle/>
          <a:p>
            <a:pPr indent="0" lvl="0" marL="0" marR="0" rtl="0" algn="l">
              <a:lnSpc>
                <a:spcPct val="100000"/>
              </a:lnSpc>
              <a:spcBef>
                <a:spcPts val="0"/>
              </a:spcBef>
              <a:spcAft>
                <a:spcPts val="0"/>
              </a:spcAft>
              <a:buClr>
                <a:srgbClr val="A7A7A7"/>
              </a:buClr>
              <a:buSzPts val="1000"/>
              <a:buFont typeface="Verdana"/>
              <a:buNone/>
            </a:pPr>
            <a:r>
              <a:rPr i="0" lang="en" sz="1000" u="none" cap="none" strike="noStrike">
                <a:solidFill>
                  <a:srgbClr val="A7A7A7"/>
                </a:solidFill>
                <a:latin typeface="Lato"/>
                <a:ea typeface="Lato"/>
                <a:cs typeface="Lato"/>
                <a:sym typeface="Lato"/>
              </a:rPr>
              <a:t>Hybrid cloud management products</a:t>
            </a:r>
            <a:endParaRPr sz="500">
              <a:latin typeface="Lato"/>
              <a:ea typeface="Lato"/>
              <a:cs typeface="Lato"/>
              <a:sym typeface="Lato"/>
            </a:endParaRPr>
          </a:p>
        </p:txBody>
      </p:sp>
      <p:sp>
        <p:nvSpPr>
          <p:cNvPr id="1535" name="Shape 1535"/>
          <p:cNvSpPr txBox="1"/>
          <p:nvPr/>
        </p:nvSpPr>
        <p:spPr>
          <a:xfrm>
            <a:off x="3777201" y="3589057"/>
            <a:ext cx="1589597" cy="386715"/>
          </a:xfrm>
          <a:prstGeom prst="rect">
            <a:avLst/>
          </a:prstGeom>
          <a:noFill/>
          <a:ln>
            <a:noFill/>
          </a:ln>
        </p:spPr>
        <p:txBody>
          <a:bodyPr anchorCtr="0" anchor="b" bIns="45725" lIns="45725" spcFirstLastPara="1" rIns="45725" wrap="square" tIns="45725">
            <a:noAutofit/>
          </a:bodyPr>
          <a:lstStyle/>
          <a:p>
            <a:pPr indent="0" lvl="0" marL="0" marR="0" rtl="0" algn="l">
              <a:lnSpc>
                <a:spcPct val="100000"/>
              </a:lnSpc>
              <a:spcBef>
                <a:spcPts val="0"/>
              </a:spcBef>
              <a:spcAft>
                <a:spcPts val="0"/>
              </a:spcAft>
              <a:buClr>
                <a:srgbClr val="A7A7A7"/>
              </a:buClr>
              <a:buSzPts val="1000"/>
              <a:buFont typeface="Verdana"/>
              <a:buNone/>
            </a:pPr>
            <a:r>
              <a:rPr i="0" lang="en" sz="1000" u="none" cap="none" strike="noStrike">
                <a:solidFill>
                  <a:srgbClr val="A7A7A7"/>
                </a:solidFill>
                <a:latin typeface="Lato"/>
                <a:ea typeface="Lato"/>
                <a:cs typeface="Lato"/>
                <a:sym typeface="Lato"/>
              </a:rPr>
              <a:t>Point &amp; Click Management portals</a:t>
            </a:r>
            <a:endParaRPr sz="500">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9" name="Shape 1539"/>
        <p:cNvGrpSpPr/>
        <p:nvPr/>
      </p:nvGrpSpPr>
      <p:grpSpPr>
        <a:xfrm>
          <a:off x="0" y="0"/>
          <a:ext cx="0" cy="0"/>
          <a:chOff x="0" y="0"/>
          <a:chExt cx="0" cy="0"/>
        </a:xfrm>
      </p:grpSpPr>
      <p:sp>
        <p:nvSpPr>
          <p:cNvPr id="1540" name="Shape 1540"/>
          <p:cNvSpPr txBox="1"/>
          <p:nvPr>
            <p:ph type="title"/>
          </p:nvPr>
        </p:nvSpPr>
        <p:spPr>
          <a:xfrm>
            <a:off x="544451" y="293840"/>
            <a:ext cx="8155049" cy="66920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i="0" lang="en" sz="2800" u="none" cap="none" strike="noStrike">
                <a:solidFill>
                  <a:srgbClr val="000000"/>
                </a:solidFill>
                <a:latin typeface="Titillium Web"/>
                <a:ea typeface="Titillium Web"/>
                <a:cs typeface="Titillium Web"/>
                <a:sym typeface="Titillium Web"/>
              </a:rPr>
              <a:t>Terraform is the preferred architecture</a:t>
            </a:r>
            <a:endParaRPr sz="500">
              <a:latin typeface="Titillium Web"/>
              <a:ea typeface="Titillium Web"/>
              <a:cs typeface="Titillium Web"/>
              <a:sym typeface="Titillium Web"/>
            </a:endParaRPr>
          </a:p>
        </p:txBody>
      </p:sp>
      <p:sp>
        <p:nvSpPr>
          <p:cNvPr id="1541" name="Shape 1541"/>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542" name="Shape 1542"/>
          <p:cNvSpPr txBox="1"/>
          <p:nvPr/>
        </p:nvSpPr>
        <p:spPr>
          <a:xfrm>
            <a:off x="616003" y="891398"/>
            <a:ext cx="8011944" cy="3815715"/>
          </a:xfrm>
          <a:prstGeom prst="rect">
            <a:avLst/>
          </a:prstGeom>
          <a:noFill/>
          <a:ln>
            <a:noFill/>
          </a:ln>
        </p:spPr>
        <p:txBody>
          <a:bodyPr anchorCtr="0" anchor="b" bIns="45725" lIns="45725" spcFirstLastPara="1" rIns="45725" wrap="square" tIns="45725">
            <a:noAutofit/>
          </a:bodyPr>
          <a:lstStyle/>
          <a:p>
            <a:pPr indent="-177800" lvl="0" marL="177800" marR="0" rtl="0" algn="l">
              <a:lnSpc>
                <a:spcPct val="100000"/>
              </a:lnSpc>
              <a:spcBef>
                <a:spcPts val="0"/>
              </a:spcBef>
              <a:spcAft>
                <a:spcPts val="0"/>
              </a:spcAft>
              <a:buClr>
                <a:srgbClr val="666666"/>
              </a:buClr>
              <a:buSzPts val="1100"/>
              <a:buFont typeface="Verdana"/>
              <a:buNone/>
            </a:pPr>
            <a:r>
              <a:rPr b="1" i="0" lang="en" sz="1100" u="none" cap="none" strike="noStrike">
                <a:solidFill>
                  <a:srgbClr val="666666"/>
                </a:solidFill>
                <a:latin typeface="Lato"/>
                <a:ea typeface="Lato"/>
                <a:cs typeface="Lato"/>
                <a:sym typeface="Lato"/>
              </a:rPr>
              <a:t>Open-Source Community</a:t>
            </a:r>
            <a:endParaRPr sz="1100">
              <a:latin typeface="Lato"/>
              <a:ea typeface="Lato"/>
              <a:cs typeface="Lato"/>
              <a:sym typeface="Lato"/>
            </a:endParaRPr>
          </a:p>
          <a:p>
            <a:pPr indent="-95250" lvl="0" marL="279400" marR="0" rtl="0" algn="l">
              <a:lnSpc>
                <a:spcPct val="100000"/>
              </a:lnSpc>
              <a:spcBef>
                <a:spcPts val="0"/>
              </a:spcBef>
              <a:spcAft>
                <a:spcPts val="0"/>
              </a:spcAft>
              <a:buClr>
                <a:srgbClr val="666666"/>
              </a:buClr>
              <a:buSzPts val="1100"/>
              <a:buFont typeface="Lato"/>
              <a:buChar char="-"/>
            </a:pPr>
            <a:r>
              <a:rPr i="0" lang="en" sz="1100" u="none" cap="none" strike="noStrike">
                <a:solidFill>
                  <a:srgbClr val="666666"/>
                </a:solidFill>
                <a:latin typeface="Lato"/>
                <a:ea typeface="Lato"/>
                <a:cs typeface="Lato"/>
                <a:sym typeface="Lato"/>
              </a:rPr>
              <a:t>1,000+ Developers building resources and providers for all different infrastructure patterns.</a:t>
            </a:r>
            <a:endParaRPr sz="1100">
              <a:latin typeface="Lato"/>
              <a:ea typeface="Lato"/>
              <a:cs typeface="Lato"/>
              <a:sym typeface="Lato"/>
            </a:endParaRPr>
          </a:p>
          <a:p>
            <a:pPr indent="-95250" lvl="0" marL="279400" marR="0" rtl="0" algn="l">
              <a:lnSpc>
                <a:spcPct val="100000"/>
              </a:lnSpc>
              <a:spcBef>
                <a:spcPts val="0"/>
              </a:spcBef>
              <a:spcAft>
                <a:spcPts val="0"/>
              </a:spcAft>
              <a:buClr>
                <a:srgbClr val="666666"/>
              </a:buClr>
              <a:buSzPts val="1100"/>
              <a:buFont typeface="Lato"/>
              <a:buChar char="-"/>
            </a:pPr>
            <a:r>
              <a:rPr i="0" lang="en" sz="1100" u="none" cap="none" strike="noStrike">
                <a:solidFill>
                  <a:srgbClr val="666666"/>
                </a:solidFill>
                <a:latin typeface="Lato"/>
                <a:ea typeface="Lato"/>
                <a:cs typeface="Lato"/>
                <a:sym typeface="Lato"/>
              </a:rPr>
              <a:t>Public Clouds are embracing Terraform as their provisioning engine: (e.g. </a:t>
            </a:r>
            <a:r>
              <a:rPr i="0" lang="en" sz="1100" u="sng" cap="none" strike="noStrike">
                <a:solidFill>
                  <a:srgbClr val="666666"/>
                </a:solidFill>
                <a:latin typeface="Lato"/>
                <a:ea typeface="Lato"/>
                <a:cs typeface="Lato"/>
                <a:sym typeface="Lato"/>
              </a:rPr>
              <a:t>Microsoft Commits to Terraform</a:t>
            </a:r>
            <a:r>
              <a:rPr i="0" lang="en" sz="1100" u="none" cap="none" strike="noStrike">
                <a:solidFill>
                  <a:srgbClr val="666666"/>
                </a:solidFill>
                <a:latin typeface="Lato"/>
                <a:ea typeface="Lato"/>
                <a:cs typeface="Lato"/>
                <a:sym typeface="Lato"/>
              </a:rPr>
              <a:t>).</a:t>
            </a:r>
            <a:endParaRPr sz="1100">
              <a:latin typeface="Lato"/>
              <a:ea typeface="Lato"/>
              <a:cs typeface="Lato"/>
              <a:sym typeface="Lato"/>
            </a:endParaRPr>
          </a:p>
          <a:p>
            <a:pPr indent="-95250" lvl="0" marL="279400" marR="0" rtl="0" algn="l">
              <a:lnSpc>
                <a:spcPct val="100000"/>
              </a:lnSpc>
              <a:spcBef>
                <a:spcPts val="0"/>
              </a:spcBef>
              <a:spcAft>
                <a:spcPts val="0"/>
              </a:spcAft>
              <a:buClr>
                <a:srgbClr val="666666"/>
              </a:buClr>
              <a:buSzPts val="1100"/>
              <a:buFont typeface="Lato"/>
              <a:buChar char="-"/>
            </a:pPr>
            <a:r>
              <a:rPr i="0" lang="en" sz="1100" u="none" cap="none" strike="noStrike">
                <a:solidFill>
                  <a:srgbClr val="666666"/>
                </a:solidFill>
                <a:latin typeface="Lato"/>
                <a:ea typeface="Lato"/>
                <a:cs typeface="Lato"/>
                <a:sym typeface="Lato"/>
              </a:rPr>
              <a:t>How quickly can you pivot off of a vendor and a vendor specific tool when the time comes.</a:t>
            </a:r>
            <a:endParaRPr b="1" i="0" sz="1100" u="none" cap="none" strike="noStrike">
              <a:solidFill>
                <a:srgbClr val="FFFFFF"/>
              </a:solidFill>
              <a:latin typeface="Lato"/>
              <a:ea typeface="Lato"/>
              <a:cs typeface="Lato"/>
              <a:sym typeface="Lato"/>
            </a:endParaRPr>
          </a:p>
          <a:p>
            <a:pPr indent="-177800" lvl="0" marL="177800" marR="0" rtl="0" algn="l">
              <a:lnSpc>
                <a:spcPct val="100000"/>
              </a:lnSpc>
              <a:spcBef>
                <a:spcPts val="0"/>
              </a:spcBef>
              <a:spcAft>
                <a:spcPts val="0"/>
              </a:spcAft>
              <a:buClr>
                <a:srgbClr val="666666"/>
              </a:buClr>
              <a:buSzPts val="1800"/>
              <a:buFont typeface="Verdana"/>
              <a:buNone/>
            </a:pPr>
            <a:r>
              <a:t/>
            </a:r>
            <a:endParaRPr b="1" i="0" sz="1100" u="none" cap="none" strike="noStrike">
              <a:solidFill>
                <a:srgbClr val="FFFFFF"/>
              </a:solidFill>
              <a:latin typeface="Lato"/>
              <a:ea typeface="Lato"/>
              <a:cs typeface="Lato"/>
              <a:sym typeface="Lato"/>
            </a:endParaRPr>
          </a:p>
          <a:p>
            <a:pPr indent="-177800" lvl="0" marL="177800" marR="0" rtl="0" algn="l">
              <a:lnSpc>
                <a:spcPct val="100000"/>
              </a:lnSpc>
              <a:spcBef>
                <a:spcPts val="0"/>
              </a:spcBef>
              <a:spcAft>
                <a:spcPts val="0"/>
              </a:spcAft>
              <a:buClr>
                <a:srgbClr val="666666"/>
              </a:buClr>
              <a:buSzPts val="1100"/>
              <a:buFont typeface="Verdana"/>
              <a:buNone/>
            </a:pPr>
            <a:r>
              <a:rPr b="1" i="0" lang="en" sz="1100" u="none" cap="none" strike="noStrike">
                <a:solidFill>
                  <a:srgbClr val="666666"/>
                </a:solidFill>
                <a:latin typeface="Lato"/>
                <a:ea typeface="Lato"/>
                <a:cs typeface="Lato"/>
                <a:sym typeface="Lato"/>
              </a:rPr>
              <a:t>Terraform Core enables true Infrastructure as code </a:t>
            </a:r>
            <a:endParaRPr sz="1100">
              <a:latin typeface="Lato"/>
              <a:ea typeface="Lato"/>
              <a:cs typeface="Lato"/>
              <a:sym typeface="Lato"/>
            </a:endParaRPr>
          </a:p>
          <a:p>
            <a:pPr indent="-177800" lvl="0" marL="177800" marR="0" rtl="0" algn="l">
              <a:lnSpc>
                <a:spcPct val="100000"/>
              </a:lnSpc>
              <a:spcBef>
                <a:spcPts val="0"/>
              </a:spcBef>
              <a:spcAft>
                <a:spcPts val="0"/>
              </a:spcAft>
              <a:buClr>
                <a:srgbClr val="666666"/>
              </a:buClr>
              <a:buSzPts val="1100"/>
              <a:buFont typeface="Verdana"/>
              <a:buNone/>
            </a:pPr>
            <a:r>
              <a:rPr i="0" lang="en" sz="1100" u="none" cap="none" strike="noStrike">
                <a:solidFill>
                  <a:srgbClr val="666666"/>
                </a:solidFill>
                <a:latin typeface="Lato"/>
                <a:ea typeface="Lato"/>
                <a:cs typeface="Lato"/>
                <a:sym typeface="Lato"/>
              </a:rPr>
              <a:t>Safely create, update, and apply changes to infrastructure</a:t>
            </a:r>
            <a:endParaRPr sz="1100">
              <a:latin typeface="Lato"/>
              <a:ea typeface="Lato"/>
              <a:cs typeface="Lato"/>
              <a:sym typeface="Lato"/>
            </a:endParaRPr>
          </a:p>
          <a:p>
            <a:pPr indent="-95250" lvl="0" marL="279400" marR="0" rtl="0" algn="l">
              <a:lnSpc>
                <a:spcPct val="100000"/>
              </a:lnSpc>
              <a:spcBef>
                <a:spcPts val="0"/>
              </a:spcBef>
              <a:spcAft>
                <a:spcPts val="0"/>
              </a:spcAft>
              <a:buClr>
                <a:srgbClr val="666666"/>
              </a:buClr>
              <a:buSzPts val="1100"/>
              <a:buFont typeface="Verdana"/>
              <a:buChar char="-"/>
            </a:pPr>
            <a:r>
              <a:rPr b="1" i="0" lang="en" sz="1100" u="none" cap="none" strike="noStrike">
                <a:solidFill>
                  <a:srgbClr val="666666"/>
                </a:solidFill>
                <a:latin typeface="Lato"/>
                <a:ea typeface="Lato"/>
                <a:cs typeface="Lato"/>
                <a:sym typeface="Lato"/>
              </a:rPr>
              <a:t>Full separation of plan and apply </a:t>
            </a:r>
            <a:r>
              <a:rPr i="0" lang="en" sz="1100" u="none" cap="none" strike="noStrike">
                <a:solidFill>
                  <a:srgbClr val="666666"/>
                </a:solidFill>
                <a:latin typeface="Lato"/>
                <a:ea typeface="Lato"/>
                <a:cs typeface="Lato"/>
                <a:sym typeface="Lato"/>
              </a:rPr>
              <a:t>makes it much easier to identify the cause of issues before you execute changes</a:t>
            </a:r>
            <a:endParaRPr sz="1100">
              <a:latin typeface="Lato"/>
              <a:ea typeface="Lato"/>
              <a:cs typeface="Lato"/>
              <a:sym typeface="Lato"/>
            </a:endParaRPr>
          </a:p>
          <a:p>
            <a:pPr indent="-95250" lvl="0" marL="279400" marR="0" rtl="0" algn="l">
              <a:lnSpc>
                <a:spcPct val="100000"/>
              </a:lnSpc>
              <a:spcBef>
                <a:spcPts val="0"/>
              </a:spcBef>
              <a:spcAft>
                <a:spcPts val="0"/>
              </a:spcAft>
              <a:buClr>
                <a:srgbClr val="666666"/>
              </a:buClr>
              <a:buSzPts val="1100"/>
              <a:buFont typeface="Verdana"/>
              <a:buChar char="-"/>
            </a:pPr>
            <a:r>
              <a:rPr b="1" i="0" lang="en" sz="1100" u="none" cap="none" strike="noStrike">
                <a:solidFill>
                  <a:srgbClr val="666666"/>
                </a:solidFill>
                <a:latin typeface="Lato"/>
                <a:ea typeface="Lato"/>
                <a:cs typeface="Lato"/>
                <a:sym typeface="Lato"/>
              </a:rPr>
              <a:t>Dependency Graph </a:t>
            </a:r>
            <a:r>
              <a:rPr i="0" lang="en" sz="1100" u="none" cap="none" strike="noStrike">
                <a:solidFill>
                  <a:srgbClr val="666666"/>
                </a:solidFill>
                <a:latin typeface="Lato"/>
                <a:ea typeface="Lato"/>
                <a:cs typeface="Lato"/>
                <a:sym typeface="Lato"/>
              </a:rPr>
              <a:t>means Terraform is more efficient in executing changes.</a:t>
            </a:r>
            <a:endParaRPr sz="1100">
              <a:latin typeface="Lato"/>
              <a:ea typeface="Lato"/>
              <a:cs typeface="Lato"/>
              <a:sym typeface="Lato"/>
            </a:endParaRPr>
          </a:p>
          <a:p>
            <a:pPr indent="-95250" lvl="0" marL="279400" marR="0" rtl="0" algn="l">
              <a:lnSpc>
                <a:spcPct val="100000"/>
              </a:lnSpc>
              <a:spcBef>
                <a:spcPts val="0"/>
              </a:spcBef>
              <a:spcAft>
                <a:spcPts val="0"/>
              </a:spcAft>
              <a:buClr>
                <a:srgbClr val="666666"/>
              </a:buClr>
              <a:buSzPts val="1100"/>
              <a:buFont typeface="Verdana"/>
              <a:buChar char="-"/>
            </a:pPr>
            <a:r>
              <a:rPr b="1" i="0" lang="en" sz="1100" u="none" cap="none" strike="noStrike">
                <a:solidFill>
                  <a:srgbClr val="666666"/>
                </a:solidFill>
                <a:latin typeface="Lato"/>
                <a:ea typeface="Lato"/>
                <a:cs typeface="Lato"/>
                <a:sym typeface="Lato"/>
              </a:rPr>
              <a:t>Terraform uses powerful primitives:</a:t>
            </a:r>
            <a:r>
              <a:rPr i="0" lang="en" sz="1100" u="none" cap="none" strike="noStrike">
                <a:solidFill>
                  <a:srgbClr val="666666"/>
                </a:solidFill>
                <a:latin typeface="Lato"/>
                <a:ea typeface="Lato"/>
                <a:cs typeface="Lato"/>
                <a:sym typeface="Lato"/>
              </a:rPr>
              <a:t> Operators can write very clean code that can easily be reused with </a:t>
            </a:r>
            <a:r>
              <a:rPr i="0" lang="en" sz="1100" u="sng" cap="none" strike="noStrike">
                <a:solidFill>
                  <a:srgbClr val="666666"/>
                </a:solidFill>
                <a:latin typeface="Lato"/>
                <a:ea typeface="Lato"/>
                <a:cs typeface="Lato"/>
                <a:sym typeface="Lato"/>
              </a:rPr>
              <a:t>input variables</a:t>
            </a:r>
            <a:r>
              <a:rPr i="0" lang="en" sz="1100" u="none" cap="none" strike="noStrike">
                <a:solidFill>
                  <a:srgbClr val="666666"/>
                </a:solidFill>
                <a:latin typeface="Lato"/>
                <a:ea typeface="Lato"/>
                <a:cs typeface="Lato"/>
                <a:sym typeface="Lato"/>
              </a:rPr>
              <a:t>, </a:t>
            </a:r>
            <a:r>
              <a:rPr i="0" lang="en" sz="1100" u="sng" cap="none" strike="noStrike">
                <a:solidFill>
                  <a:srgbClr val="666666"/>
                </a:solidFill>
                <a:latin typeface="Lato"/>
                <a:ea typeface="Lato"/>
                <a:cs typeface="Lato"/>
                <a:sym typeface="Lato"/>
              </a:rPr>
              <a:t>output variables</a:t>
            </a:r>
            <a:r>
              <a:rPr i="0" lang="en" sz="1100" u="none" cap="none" strike="noStrike">
                <a:solidFill>
                  <a:srgbClr val="666666"/>
                </a:solidFill>
                <a:latin typeface="Lato"/>
                <a:ea typeface="Lato"/>
                <a:cs typeface="Lato"/>
                <a:sym typeface="Lato"/>
              </a:rPr>
              <a:t>, </a:t>
            </a:r>
            <a:r>
              <a:rPr i="0" lang="en" sz="1100" u="sng" cap="none" strike="noStrike">
                <a:solidFill>
                  <a:srgbClr val="666666"/>
                </a:solidFill>
                <a:latin typeface="Lato"/>
                <a:ea typeface="Lato"/>
                <a:cs typeface="Lato"/>
                <a:sym typeface="Lato"/>
              </a:rPr>
              <a:t>modules</a:t>
            </a:r>
            <a:r>
              <a:rPr i="0" lang="en" sz="1100" u="none" cap="none" strike="noStrike">
                <a:solidFill>
                  <a:srgbClr val="666666"/>
                </a:solidFill>
                <a:latin typeface="Lato"/>
                <a:ea typeface="Lato"/>
                <a:cs typeface="Lato"/>
                <a:sym typeface="Lato"/>
              </a:rPr>
              <a:t>, etc.</a:t>
            </a:r>
            <a:endParaRPr sz="1100">
              <a:latin typeface="Lato"/>
              <a:ea typeface="Lato"/>
              <a:cs typeface="Lato"/>
              <a:sym typeface="Lato"/>
            </a:endParaRPr>
          </a:p>
          <a:p>
            <a:pPr indent="-95250" lvl="0" marL="279400" marR="0" rtl="0" algn="l">
              <a:lnSpc>
                <a:spcPct val="100000"/>
              </a:lnSpc>
              <a:spcBef>
                <a:spcPts val="0"/>
              </a:spcBef>
              <a:spcAft>
                <a:spcPts val="0"/>
              </a:spcAft>
              <a:buClr>
                <a:srgbClr val="666666"/>
              </a:buClr>
              <a:buSzPts val="1100"/>
              <a:buFont typeface="Verdana"/>
              <a:buChar char="-"/>
            </a:pPr>
            <a:r>
              <a:rPr b="1" i="0" lang="en" sz="1100" u="none" cap="none" strike="noStrike">
                <a:solidFill>
                  <a:srgbClr val="666666"/>
                </a:solidFill>
                <a:latin typeface="Lato"/>
                <a:ea typeface="Lato"/>
                <a:cs typeface="Lato"/>
                <a:sym typeface="Lato"/>
              </a:rPr>
              <a:t>Terraform templates:</a:t>
            </a:r>
            <a:r>
              <a:rPr i="0" lang="en" sz="1100" u="none" cap="none" strike="noStrike">
                <a:solidFill>
                  <a:srgbClr val="666666"/>
                </a:solidFill>
                <a:latin typeface="Lato"/>
                <a:ea typeface="Lato"/>
                <a:cs typeface="Lato"/>
                <a:sym typeface="Lato"/>
              </a:rPr>
              <a:t> are easy to use, less verbose and HCL is easier to work with than JSON which is built for machines.  JSON is supported to take advantage of existing work.</a:t>
            </a:r>
            <a:endParaRPr sz="1100">
              <a:latin typeface="Lato"/>
              <a:ea typeface="Lato"/>
              <a:cs typeface="Lato"/>
              <a:sym typeface="Lato"/>
            </a:endParaRPr>
          </a:p>
          <a:p>
            <a:pPr indent="-228600" lvl="0" marL="419100" marR="0" rtl="0" algn="l">
              <a:lnSpc>
                <a:spcPct val="100000"/>
              </a:lnSpc>
              <a:spcBef>
                <a:spcPts val="0"/>
              </a:spcBef>
              <a:spcAft>
                <a:spcPts val="0"/>
              </a:spcAft>
              <a:buClr>
                <a:srgbClr val="666666"/>
              </a:buClr>
              <a:buSzPts val="1800"/>
              <a:buFont typeface="Verdana"/>
              <a:buNone/>
            </a:pPr>
            <a:r>
              <a:t/>
            </a:r>
            <a:endParaRPr b="1" i="0" sz="1100" u="none" cap="none" strike="noStrike">
              <a:solidFill>
                <a:srgbClr val="FFFFFF"/>
              </a:solidFill>
              <a:latin typeface="Lato"/>
              <a:ea typeface="Lato"/>
              <a:cs typeface="Lato"/>
              <a:sym typeface="Lato"/>
            </a:endParaRPr>
          </a:p>
          <a:p>
            <a:pPr indent="-177800" lvl="0" marL="177800" marR="0" rtl="0" algn="l">
              <a:lnSpc>
                <a:spcPct val="100000"/>
              </a:lnSpc>
              <a:spcBef>
                <a:spcPts val="0"/>
              </a:spcBef>
              <a:spcAft>
                <a:spcPts val="0"/>
              </a:spcAft>
              <a:buClr>
                <a:srgbClr val="666666"/>
              </a:buClr>
              <a:buSzPts val="1100"/>
              <a:buFont typeface="Verdana"/>
              <a:buNone/>
            </a:pPr>
            <a:r>
              <a:rPr b="1" i="0" lang="en" sz="1100" u="none" cap="none" strike="noStrike">
                <a:solidFill>
                  <a:srgbClr val="666666"/>
                </a:solidFill>
                <a:latin typeface="Lato"/>
                <a:ea typeface="Lato"/>
                <a:cs typeface="Lato"/>
                <a:sym typeface="Lato"/>
              </a:rPr>
              <a:t>Terraform Providers enable ONE workflow for multi-cloud, multi-resource: </a:t>
            </a:r>
            <a:endParaRPr sz="1100">
              <a:latin typeface="Lato"/>
              <a:ea typeface="Lato"/>
              <a:cs typeface="Lato"/>
              <a:sym typeface="Lato"/>
            </a:endParaRPr>
          </a:p>
          <a:p>
            <a:pPr indent="-177800" lvl="0" marL="177800" marR="0" rtl="0" algn="l">
              <a:lnSpc>
                <a:spcPct val="100000"/>
              </a:lnSpc>
              <a:spcBef>
                <a:spcPts val="0"/>
              </a:spcBef>
              <a:spcAft>
                <a:spcPts val="0"/>
              </a:spcAft>
              <a:buClr>
                <a:srgbClr val="666666"/>
              </a:buClr>
              <a:buSzPts val="1100"/>
              <a:buFont typeface="Verdana"/>
              <a:buNone/>
            </a:pPr>
            <a:r>
              <a:rPr i="0" lang="en" sz="1100" u="none" cap="none" strike="noStrike">
                <a:solidFill>
                  <a:srgbClr val="666666"/>
                </a:solidFill>
                <a:latin typeface="Lato"/>
                <a:ea typeface="Lato"/>
                <a:cs typeface="Lato"/>
                <a:sym typeface="Lato"/>
              </a:rPr>
              <a:t>Select any infrastructure, a provider exists or can be written </a:t>
            </a:r>
            <a:endParaRPr sz="1100">
              <a:latin typeface="Lato"/>
              <a:ea typeface="Lato"/>
              <a:cs typeface="Lato"/>
              <a:sym typeface="Lato"/>
            </a:endParaRPr>
          </a:p>
          <a:p>
            <a:pPr indent="-95250" lvl="0" marL="279400" marR="0" rtl="0" algn="l">
              <a:lnSpc>
                <a:spcPct val="100000"/>
              </a:lnSpc>
              <a:spcBef>
                <a:spcPts val="0"/>
              </a:spcBef>
              <a:spcAft>
                <a:spcPts val="0"/>
              </a:spcAft>
              <a:buClr>
                <a:srgbClr val="666666"/>
              </a:buClr>
              <a:buSzPts val="1100"/>
              <a:buFont typeface="Verdana"/>
              <a:buChar char="-"/>
            </a:pPr>
            <a:r>
              <a:rPr i="0" lang="en" sz="1100" u="none" cap="none" strike="noStrike">
                <a:solidFill>
                  <a:srgbClr val="666666"/>
                </a:solidFill>
                <a:latin typeface="Lato"/>
                <a:ea typeface="Lato"/>
                <a:cs typeface="Lato"/>
                <a:sym typeface="Lato"/>
              </a:rPr>
              <a:t>Terraform can manage </a:t>
            </a:r>
            <a:r>
              <a:rPr b="1" i="0" lang="en" sz="1100" u="none" cap="none" strike="noStrike">
                <a:solidFill>
                  <a:srgbClr val="666666"/>
                </a:solidFill>
                <a:latin typeface="Lato"/>
                <a:ea typeface="Lato"/>
                <a:cs typeface="Lato"/>
                <a:sym typeface="Lato"/>
              </a:rPr>
              <a:t>Cloud or any IaaS, PaaS, SaaS </a:t>
            </a:r>
            <a:r>
              <a:rPr i="0" lang="en" sz="1100" u="none" cap="none" strike="noStrike">
                <a:solidFill>
                  <a:srgbClr val="666666"/>
                </a:solidFill>
                <a:latin typeface="Lato"/>
                <a:ea typeface="Lato"/>
                <a:cs typeface="Lato"/>
                <a:sym typeface="Lato"/>
              </a:rPr>
              <a:t>in the same template or module. Cloud-specific tools cannot manage non-Amazon services.  Terraform has 80+ providers and growing.</a:t>
            </a:r>
            <a:endParaRPr sz="1100">
              <a:latin typeface="Lato"/>
              <a:ea typeface="Lato"/>
              <a:cs typeface="Lato"/>
              <a:sym typeface="Lato"/>
            </a:endParaRPr>
          </a:p>
          <a:p>
            <a:pPr indent="-95250" lvl="0" marL="279400" marR="0" rtl="0" algn="l">
              <a:lnSpc>
                <a:spcPct val="100000"/>
              </a:lnSpc>
              <a:spcBef>
                <a:spcPts val="0"/>
              </a:spcBef>
              <a:spcAft>
                <a:spcPts val="0"/>
              </a:spcAft>
              <a:buClr>
                <a:srgbClr val="666666"/>
              </a:buClr>
              <a:buSzPts val="1100"/>
              <a:buFont typeface="Verdana"/>
              <a:buChar char="-"/>
            </a:pPr>
            <a:r>
              <a:rPr i="0" lang="en" sz="1100" u="none" cap="none" strike="noStrike">
                <a:solidFill>
                  <a:srgbClr val="666666"/>
                </a:solidFill>
                <a:latin typeface="Lato"/>
                <a:ea typeface="Lato"/>
                <a:cs typeface="Lato"/>
                <a:sym typeface="Lato"/>
              </a:rPr>
              <a:t>Terraform Core, Provider split: </a:t>
            </a:r>
            <a:r>
              <a:rPr b="1" i="0" lang="en" sz="1100" u="none" cap="none" strike="noStrike">
                <a:solidFill>
                  <a:srgbClr val="666666"/>
                </a:solidFill>
                <a:latin typeface="Lato"/>
                <a:ea typeface="Lato"/>
                <a:cs typeface="Lato"/>
                <a:sym typeface="Lato"/>
              </a:rPr>
              <a:t>Providers are open source and released separately from Core</a:t>
            </a:r>
            <a:r>
              <a:rPr i="0" lang="en" sz="1100" u="none" cap="none" strike="noStrike">
                <a:solidFill>
                  <a:srgbClr val="666666"/>
                </a:solidFill>
                <a:latin typeface="Lato"/>
                <a:ea typeface="Lato"/>
                <a:cs typeface="Lato"/>
                <a:sym typeface="Lato"/>
              </a:rPr>
              <a:t>. New resources rapidly developed, often much faster than alternative closed source tools. </a:t>
            </a:r>
            <a:endParaRPr sz="1100">
              <a:latin typeface="Lato"/>
              <a:ea typeface="Lato"/>
              <a:cs typeface="Lato"/>
              <a:sym typeface="Lato"/>
            </a:endParaRPr>
          </a:p>
          <a:p>
            <a:pPr indent="-95250" lvl="0" marL="279400" marR="0" rtl="0" algn="l">
              <a:lnSpc>
                <a:spcPct val="100000"/>
              </a:lnSpc>
              <a:spcBef>
                <a:spcPts val="0"/>
              </a:spcBef>
              <a:spcAft>
                <a:spcPts val="0"/>
              </a:spcAft>
              <a:buClr>
                <a:srgbClr val="666666"/>
              </a:buClr>
              <a:buSzPts val="1100"/>
              <a:buFont typeface="Verdana"/>
              <a:buChar char="-"/>
            </a:pPr>
            <a:r>
              <a:rPr i="0" lang="en" sz="1100" u="none" cap="none" strike="noStrike">
                <a:solidFill>
                  <a:srgbClr val="666666"/>
                </a:solidFill>
                <a:latin typeface="Lato"/>
                <a:ea typeface="Lato"/>
                <a:cs typeface="Lato"/>
                <a:sym typeface="Lato"/>
              </a:rPr>
              <a:t>Terraform pluggable backend: </a:t>
            </a:r>
            <a:r>
              <a:rPr b="1" i="0" lang="en" sz="1100" u="none" cap="none" strike="noStrike">
                <a:solidFill>
                  <a:srgbClr val="666666"/>
                </a:solidFill>
                <a:latin typeface="Lato"/>
                <a:ea typeface="Lato"/>
                <a:cs typeface="Lato"/>
                <a:sym typeface="Lato"/>
              </a:rPr>
              <a:t>Anything with an API </a:t>
            </a:r>
            <a:r>
              <a:rPr i="0" lang="en" sz="1100" u="none" cap="none" strike="noStrike">
                <a:solidFill>
                  <a:srgbClr val="666666"/>
                </a:solidFill>
                <a:latin typeface="Lato"/>
                <a:ea typeface="Lato"/>
                <a:cs typeface="Lato"/>
                <a:sym typeface="Lato"/>
              </a:rPr>
              <a:t>can have a provider and be managed by Terraform.  Providers can easily be built by partners and vendors.</a:t>
            </a:r>
            <a:endParaRPr sz="1100">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6" name="Shape 1546"/>
        <p:cNvGrpSpPr/>
        <p:nvPr/>
      </p:nvGrpSpPr>
      <p:grpSpPr>
        <a:xfrm>
          <a:off x="0" y="0"/>
          <a:ext cx="0" cy="0"/>
          <a:chOff x="0" y="0"/>
          <a:chExt cx="0" cy="0"/>
        </a:xfrm>
      </p:grpSpPr>
      <p:sp>
        <p:nvSpPr>
          <p:cNvPr id="1547" name="Shape 1547"/>
          <p:cNvSpPr txBox="1"/>
          <p:nvPr>
            <p:ph type="title"/>
          </p:nvPr>
        </p:nvSpPr>
        <p:spPr>
          <a:xfrm>
            <a:off x="544451" y="293840"/>
            <a:ext cx="8155049" cy="563925"/>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i="0" lang="en" sz="2800" u="none" cap="none" strike="noStrike">
                <a:solidFill>
                  <a:srgbClr val="000000"/>
                </a:solidFill>
                <a:latin typeface="Titillium Web"/>
                <a:ea typeface="Titillium Web"/>
                <a:cs typeface="Titillium Web"/>
                <a:sym typeface="Titillium Web"/>
              </a:rPr>
              <a:t>Terraform Core and Providers</a:t>
            </a:r>
            <a:endParaRPr sz="500">
              <a:latin typeface="Titillium Web"/>
              <a:ea typeface="Titillium Web"/>
              <a:cs typeface="Titillium Web"/>
              <a:sym typeface="Titillium Web"/>
            </a:endParaRPr>
          </a:p>
        </p:txBody>
      </p:sp>
      <p:sp>
        <p:nvSpPr>
          <p:cNvPr id="1548" name="Shape 1548"/>
          <p:cNvSpPr txBox="1"/>
          <p:nvPr>
            <p:ph idx="12" type="sldNum"/>
          </p:nvPr>
        </p:nvSpPr>
        <p:spPr>
          <a:xfrm>
            <a:off x="8796337"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549" name="Shape 1549"/>
          <p:cNvSpPr txBox="1"/>
          <p:nvPr/>
        </p:nvSpPr>
        <p:spPr>
          <a:xfrm>
            <a:off x="555894" y="1406170"/>
            <a:ext cx="605083" cy="367665"/>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rgbClr val="FFFFFF"/>
              </a:buClr>
              <a:buSzPts val="1800"/>
              <a:buFont typeface="Tahoma"/>
              <a:buNone/>
            </a:pPr>
            <a:r>
              <a:t/>
            </a:r>
            <a:endParaRPr b="1" i="0" sz="1800" u="none" cap="none" strike="noStrike">
              <a:solidFill>
                <a:srgbClr val="FFFFFF"/>
              </a:solidFill>
              <a:latin typeface="Tahoma"/>
              <a:ea typeface="Tahoma"/>
              <a:cs typeface="Tahoma"/>
              <a:sym typeface="Tahoma"/>
            </a:endParaRPr>
          </a:p>
        </p:txBody>
      </p:sp>
      <p:sp>
        <p:nvSpPr>
          <p:cNvPr id="1550" name="Shape 1550"/>
          <p:cNvSpPr txBox="1"/>
          <p:nvPr/>
        </p:nvSpPr>
        <p:spPr>
          <a:xfrm>
            <a:off x="691744" y="1261383"/>
            <a:ext cx="7860462" cy="2495550"/>
          </a:xfrm>
          <a:prstGeom prst="rect">
            <a:avLst/>
          </a:prstGeom>
          <a:noFill/>
          <a:ln>
            <a:noFill/>
          </a:ln>
        </p:spPr>
        <p:txBody>
          <a:bodyPr anchorCtr="0" anchor="b" bIns="45725" lIns="45725" spcFirstLastPara="1" rIns="45725" wrap="square" tIns="45725">
            <a:noAutofit/>
          </a:bodyPr>
          <a:lstStyle/>
          <a:p>
            <a:pPr indent="-165100" lvl="0" marL="165100" marR="0" rtl="0" algn="l">
              <a:lnSpc>
                <a:spcPct val="115000"/>
              </a:lnSpc>
              <a:spcBef>
                <a:spcPts val="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Terraform Core and Providers have separate binaries and can release independently</a:t>
            </a:r>
            <a:endParaRPr sz="500">
              <a:solidFill>
                <a:srgbClr val="414141"/>
              </a:solidFill>
              <a:latin typeface="Lato"/>
              <a:ea typeface="Lato"/>
              <a:cs typeface="Lato"/>
              <a:sym typeface="Lato"/>
            </a:endParaRPr>
          </a:p>
          <a:p>
            <a:pPr indent="-165100" lvl="0" marL="165100" marR="0" rtl="0" algn="l">
              <a:lnSpc>
                <a:spcPct val="115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Community of 1,000+ contributors</a:t>
            </a:r>
            <a:endParaRPr sz="500">
              <a:solidFill>
                <a:srgbClr val="414141"/>
              </a:solidFill>
              <a:latin typeface="Lato"/>
              <a:ea typeface="Lato"/>
              <a:cs typeface="Lato"/>
              <a:sym typeface="Lato"/>
            </a:endParaRPr>
          </a:p>
          <a:p>
            <a:pPr indent="0" lvl="0" marL="0" marR="0" rtl="0" algn="l">
              <a:lnSpc>
                <a:spcPct val="115000"/>
              </a:lnSpc>
              <a:spcBef>
                <a:spcPts val="600"/>
              </a:spcBef>
              <a:spcAft>
                <a:spcPts val="0"/>
              </a:spcAft>
              <a:buClr>
                <a:srgbClr val="44546A"/>
              </a:buClr>
              <a:buSzPts val="1800"/>
              <a:buFont typeface="Verdana"/>
              <a:buNone/>
            </a:pPr>
            <a:r>
              <a:t/>
            </a:r>
            <a:endParaRPr i="0" sz="1800" u="none" cap="none" strike="noStrike">
              <a:solidFill>
                <a:srgbClr val="414141"/>
              </a:solidFill>
              <a:latin typeface="Lato"/>
              <a:ea typeface="Lato"/>
              <a:cs typeface="Lato"/>
              <a:sym typeface="Lato"/>
            </a:endParaRPr>
          </a:p>
          <a:p>
            <a:pPr indent="-165100" lvl="0" marL="165100" marR="0" rtl="0" algn="l">
              <a:lnSpc>
                <a:spcPct val="115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Providers release frequently, separate from core functionality</a:t>
            </a:r>
            <a:endParaRPr sz="500">
              <a:solidFill>
                <a:srgbClr val="414141"/>
              </a:solidFill>
              <a:latin typeface="Lato"/>
              <a:ea typeface="Lato"/>
              <a:cs typeface="Lato"/>
              <a:sym typeface="Lato"/>
            </a:endParaRPr>
          </a:p>
          <a:p>
            <a:pPr indent="-165100" lvl="0" marL="165100" marR="0" rtl="0" algn="l">
              <a:lnSpc>
                <a:spcPct val="115000"/>
              </a:lnSpc>
              <a:spcBef>
                <a:spcPts val="600"/>
              </a:spcBef>
              <a:spcAft>
                <a:spcPts val="0"/>
              </a:spcAft>
              <a:buClr>
                <a:srgbClr val="414141"/>
              </a:buClr>
              <a:buSzPts val="1800"/>
              <a:buFont typeface="Lato"/>
              <a:buChar char="+"/>
            </a:pPr>
            <a:r>
              <a:rPr i="0" lang="en" sz="1800" u="none" cap="none" strike="noStrike">
                <a:solidFill>
                  <a:srgbClr val="414141"/>
                </a:solidFill>
                <a:latin typeface="Lato"/>
                <a:ea typeface="Lato"/>
                <a:cs typeface="Lato"/>
                <a:sym typeface="Lato"/>
              </a:rPr>
              <a:t>The vastness of the community means fast updates to providers by those that know the infrastructure best</a:t>
            </a:r>
            <a:endParaRPr sz="500">
              <a:solidFill>
                <a:srgbClr val="414141"/>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4" name="Shape 1554"/>
        <p:cNvGrpSpPr/>
        <p:nvPr/>
      </p:nvGrpSpPr>
      <p:grpSpPr>
        <a:xfrm>
          <a:off x="0" y="0"/>
          <a:ext cx="0" cy="0"/>
          <a:chOff x="0" y="0"/>
          <a:chExt cx="0" cy="0"/>
        </a:xfrm>
      </p:grpSpPr>
      <p:sp>
        <p:nvSpPr>
          <p:cNvPr id="1555" name="Shape 1555"/>
          <p:cNvSpPr txBox="1"/>
          <p:nvPr>
            <p:ph type="title"/>
          </p:nvPr>
        </p:nvSpPr>
        <p:spPr>
          <a:xfrm>
            <a:off x="1426163" y="2055803"/>
            <a:ext cx="3238501" cy="1031894"/>
          </a:xfrm>
          <a:prstGeom prst="rect">
            <a:avLst/>
          </a:prstGeom>
          <a:noFill/>
          <a:ln>
            <a:noFill/>
          </a:ln>
        </p:spPr>
        <p:txBody>
          <a:bodyPr anchorCtr="0" anchor="ctr" bIns="45725" lIns="45725" spcFirstLastPara="1" rIns="45725" wrap="square" tIns="45725">
            <a:noAutofit/>
          </a:bodyPr>
          <a:lstStyle/>
          <a:p>
            <a:pPr indent="0" lvl="0" marL="0" marR="0" rtl="0" algn="ctr">
              <a:lnSpc>
                <a:spcPct val="90000"/>
              </a:lnSpc>
              <a:spcBef>
                <a:spcPts val="0"/>
              </a:spcBef>
              <a:spcAft>
                <a:spcPts val="0"/>
              </a:spcAft>
              <a:buClr>
                <a:srgbClr val="000000"/>
              </a:buClr>
              <a:buSzPts val="3200"/>
              <a:buFont typeface="Tahoma"/>
              <a:buNone/>
            </a:pPr>
            <a:r>
              <a:rPr i="0" lang="en" sz="3200" u="none" cap="none" strike="noStrike">
                <a:solidFill>
                  <a:srgbClr val="000000"/>
                </a:solidFill>
                <a:latin typeface="Titillium Web"/>
                <a:ea typeface="Titillium Web"/>
                <a:cs typeface="Titillium Web"/>
                <a:sym typeface="Titillium Web"/>
              </a:rPr>
              <a:t>Resource Slides</a:t>
            </a:r>
            <a:endParaRPr sz="500">
              <a:latin typeface="Titillium Web"/>
              <a:ea typeface="Titillium Web"/>
              <a:cs typeface="Titillium Web"/>
              <a:sym typeface="Titillium Web"/>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9" name="Shape 1559"/>
        <p:cNvGrpSpPr/>
        <p:nvPr/>
      </p:nvGrpSpPr>
      <p:grpSpPr>
        <a:xfrm>
          <a:off x="0" y="0"/>
          <a:ext cx="0" cy="0"/>
          <a:chOff x="0" y="0"/>
          <a:chExt cx="0" cy="0"/>
        </a:xfrm>
      </p:grpSpPr>
      <p:grpSp>
        <p:nvGrpSpPr>
          <p:cNvPr id="1560" name="Shape 1560"/>
          <p:cNvGrpSpPr/>
          <p:nvPr/>
        </p:nvGrpSpPr>
        <p:grpSpPr>
          <a:xfrm>
            <a:off x="-145186" y="61409"/>
            <a:ext cx="9593953" cy="5394961"/>
            <a:chOff x="0" y="-1"/>
            <a:chExt cx="25583871" cy="14386562"/>
          </a:xfrm>
        </p:grpSpPr>
        <p:pic>
          <p:nvPicPr>
            <p:cNvPr descr="image43.png" id="1561" name="Shape 1561"/>
            <p:cNvPicPr preferRelativeResize="0"/>
            <p:nvPr/>
          </p:nvPicPr>
          <p:blipFill rotWithShape="1">
            <a:blip r:embed="rId3">
              <a:alphaModFix/>
            </a:blip>
            <a:srcRect b="0" l="0" r="0" t="0"/>
            <a:stretch/>
          </p:blipFill>
          <p:spPr>
            <a:xfrm>
              <a:off x="0" y="-1"/>
              <a:ext cx="25583871" cy="14386562"/>
            </a:xfrm>
            <a:prstGeom prst="rect">
              <a:avLst/>
            </a:prstGeom>
            <a:noFill/>
            <a:ln>
              <a:noFill/>
            </a:ln>
          </p:spPr>
        </p:pic>
        <p:grpSp>
          <p:nvGrpSpPr>
            <p:cNvPr id="1562" name="Shape 1562"/>
            <p:cNvGrpSpPr/>
            <p:nvPr/>
          </p:nvGrpSpPr>
          <p:grpSpPr>
            <a:xfrm>
              <a:off x="12005058" y="6308084"/>
              <a:ext cx="1157608" cy="1319496"/>
              <a:chOff x="0" y="-1"/>
              <a:chExt cx="1157606" cy="1319495"/>
            </a:xfrm>
          </p:grpSpPr>
          <p:sp>
            <p:nvSpPr>
              <p:cNvPr id="1563" name="Shape 1563"/>
              <p:cNvSpPr/>
              <p:nvPr/>
            </p:nvSpPr>
            <p:spPr>
              <a:xfrm>
                <a:off x="399717" y="233525"/>
                <a:ext cx="358171" cy="623215"/>
              </a:xfrm>
              <a:custGeom>
                <a:pathLst>
                  <a:path extrusionOk="0" h="120000" w="120000">
                    <a:moveTo>
                      <a:pt x="0" y="0"/>
                    </a:moveTo>
                    <a:lnTo>
                      <a:pt x="120000" y="40000"/>
                    </a:lnTo>
                    <a:lnTo>
                      <a:pt x="120000" y="120000"/>
                    </a:lnTo>
                    <a:lnTo>
                      <a:pt x="0" y="80000"/>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564" name="Shape 1564"/>
              <p:cNvSpPr/>
              <p:nvPr/>
            </p:nvSpPr>
            <p:spPr>
              <a:xfrm>
                <a:off x="796570" y="233525"/>
                <a:ext cx="361036" cy="623215"/>
              </a:xfrm>
              <a:custGeom>
                <a:pathLst>
                  <a:path extrusionOk="0" h="120000" w="120000">
                    <a:moveTo>
                      <a:pt x="0" y="40000"/>
                    </a:moveTo>
                    <a:lnTo>
                      <a:pt x="0" y="120000"/>
                    </a:lnTo>
                    <a:lnTo>
                      <a:pt x="120000" y="80000"/>
                    </a:lnTo>
                    <a:lnTo>
                      <a:pt x="120000" y="0"/>
                    </a:lnTo>
                    <a:lnTo>
                      <a:pt x="0" y="40000"/>
                    </a:lnTo>
                    <a:close/>
                  </a:path>
                </a:pathLst>
              </a:custGeom>
              <a:solidFill>
                <a:srgbClr val="4040B2"/>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565" name="Shape 1565"/>
              <p:cNvSpPr/>
              <p:nvPr/>
            </p:nvSpPr>
            <p:spPr>
              <a:xfrm>
                <a:off x="0" y="-1"/>
                <a:ext cx="359604" cy="626081"/>
              </a:xfrm>
              <a:custGeom>
                <a:pathLst>
                  <a:path extrusionOk="0" h="120000" w="120000">
                    <a:moveTo>
                      <a:pt x="0" y="0"/>
                    </a:moveTo>
                    <a:lnTo>
                      <a:pt x="0" y="79911"/>
                    </a:lnTo>
                    <a:lnTo>
                      <a:pt x="120000" y="120000"/>
                    </a:lnTo>
                    <a:lnTo>
                      <a:pt x="120000" y="40088"/>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566" name="Shape 1566"/>
              <p:cNvSpPr/>
              <p:nvPr/>
            </p:nvSpPr>
            <p:spPr>
              <a:xfrm>
                <a:off x="399717" y="694847"/>
                <a:ext cx="358171" cy="624647"/>
              </a:xfrm>
              <a:custGeom>
                <a:pathLst>
                  <a:path extrusionOk="0" h="120000" w="120000">
                    <a:moveTo>
                      <a:pt x="0" y="80094"/>
                    </a:moveTo>
                    <a:lnTo>
                      <a:pt x="120000" y="120000"/>
                    </a:lnTo>
                    <a:lnTo>
                      <a:pt x="120000" y="40183"/>
                    </a:lnTo>
                    <a:lnTo>
                      <a:pt x="0" y="0"/>
                    </a:lnTo>
                    <a:lnTo>
                      <a:pt x="0" y="80094"/>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grpSp>
      <p:sp>
        <p:nvSpPr>
          <p:cNvPr id="1567" name="Shape 1567"/>
          <p:cNvSpPr txBox="1"/>
          <p:nvPr>
            <p:ph type="title"/>
          </p:nvPr>
        </p:nvSpPr>
        <p:spPr>
          <a:xfrm>
            <a:off x="544451" y="293840"/>
            <a:ext cx="7630039" cy="959675"/>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500"/>
              <a:buFont typeface="Tahoma"/>
              <a:buNone/>
            </a:pPr>
            <a:r>
              <a:rPr i="0" lang="en" sz="2500" u="none" cap="none" strike="noStrike">
                <a:solidFill>
                  <a:srgbClr val="000000"/>
                </a:solidFill>
                <a:latin typeface="Titillium Web"/>
                <a:ea typeface="Titillium Web"/>
                <a:cs typeface="Titillium Web"/>
                <a:sym typeface="Titillium Web"/>
              </a:rPr>
              <a:t>Consistent Workflow for individuals to provision any infrastructure</a:t>
            </a:r>
            <a:endParaRPr sz="500">
              <a:latin typeface="Titillium Web"/>
              <a:ea typeface="Titillium Web"/>
              <a:cs typeface="Titillium Web"/>
              <a:sym typeface="Titillium Web"/>
            </a:endParaRPr>
          </a:p>
        </p:txBody>
      </p:sp>
      <p:sp>
        <p:nvSpPr>
          <p:cNvPr id="1568" name="Shape 1568"/>
          <p:cNvSpPr txBox="1"/>
          <p:nvPr>
            <p:ph idx="12" type="sldNum"/>
          </p:nvPr>
        </p:nvSpPr>
        <p:spPr>
          <a:xfrm>
            <a:off x="8796337"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569" name="Shape 1569"/>
          <p:cNvSpPr txBox="1"/>
          <p:nvPr/>
        </p:nvSpPr>
        <p:spPr>
          <a:xfrm>
            <a:off x="950471" y="3643547"/>
            <a:ext cx="2390870" cy="83439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44546A"/>
              </a:buClr>
              <a:buSzPts val="1200"/>
              <a:buFont typeface="Verdana"/>
              <a:buNone/>
            </a:pPr>
            <a:r>
              <a:rPr b="1" i="0" lang="en" sz="1200" u="none" cap="none" strike="noStrike">
                <a:solidFill>
                  <a:srgbClr val="44546A"/>
                </a:solidFill>
                <a:latin typeface="Lato"/>
                <a:ea typeface="Lato"/>
                <a:cs typeface="Lato"/>
                <a:sym typeface="Lato"/>
              </a:rPr>
              <a:t>WRITE</a:t>
            </a:r>
            <a:endParaRPr sz="500">
              <a:latin typeface="Lato"/>
              <a:ea typeface="Lato"/>
              <a:cs typeface="Lato"/>
              <a:sym typeface="Lato"/>
            </a:endParaRPr>
          </a:p>
          <a:p>
            <a:pPr indent="0" lvl="0" marL="0" marR="0" rtl="0" algn="l">
              <a:lnSpc>
                <a:spcPct val="100000"/>
              </a:lnSpc>
              <a:spcBef>
                <a:spcPts val="0"/>
              </a:spcBef>
              <a:spcAft>
                <a:spcPts val="0"/>
              </a:spcAft>
              <a:buClr>
                <a:srgbClr val="44546A"/>
              </a:buClr>
              <a:buSzPts val="1200"/>
              <a:buFont typeface="Verdana"/>
              <a:buNone/>
            </a:pPr>
            <a:r>
              <a:rPr i="0" lang="en" sz="1200" u="none" cap="none" strike="noStrike">
                <a:solidFill>
                  <a:srgbClr val="44546A"/>
                </a:solidFill>
                <a:latin typeface="Lato"/>
                <a:ea typeface="Lato"/>
                <a:cs typeface="Lato"/>
                <a:sym typeface="Lato"/>
              </a:rPr>
              <a:t>on infrastructure as code using a version control system (VCS)</a:t>
            </a:r>
            <a:endParaRPr sz="500">
              <a:latin typeface="Lato"/>
              <a:ea typeface="Lato"/>
              <a:cs typeface="Lato"/>
              <a:sym typeface="Lato"/>
            </a:endParaRPr>
          </a:p>
        </p:txBody>
      </p:sp>
      <p:sp>
        <p:nvSpPr>
          <p:cNvPr id="1570" name="Shape 1570"/>
          <p:cNvSpPr txBox="1"/>
          <p:nvPr/>
        </p:nvSpPr>
        <p:spPr>
          <a:xfrm>
            <a:off x="3513564" y="3643547"/>
            <a:ext cx="2390870" cy="648653"/>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44546A"/>
              </a:buClr>
              <a:buSzPts val="1200"/>
              <a:buFont typeface="Verdana"/>
              <a:buNone/>
            </a:pPr>
            <a:r>
              <a:rPr b="1" i="0" lang="en" sz="1200" u="none" cap="none" strike="noStrike">
                <a:solidFill>
                  <a:srgbClr val="44546A"/>
                </a:solidFill>
                <a:latin typeface="Lato"/>
                <a:ea typeface="Lato"/>
                <a:cs typeface="Lato"/>
                <a:sym typeface="Lato"/>
              </a:rPr>
              <a:t>TEST</a:t>
            </a:r>
            <a:endParaRPr sz="500">
              <a:latin typeface="Lato"/>
              <a:ea typeface="Lato"/>
              <a:cs typeface="Lato"/>
              <a:sym typeface="Lato"/>
            </a:endParaRPr>
          </a:p>
          <a:p>
            <a:pPr indent="0" lvl="0" marL="0" marR="0" rtl="0" algn="l">
              <a:lnSpc>
                <a:spcPct val="100000"/>
              </a:lnSpc>
              <a:spcBef>
                <a:spcPts val="0"/>
              </a:spcBef>
              <a:spcAft>
                <a:spcPts val="0"/>
              </a:spcAft>
              <a:buClr>
                <a:srgbClr val="44546A"/>
              </a:buClr>
              <a:buSzPts val="1200"/>
              <a:buFont typeface="Verdana"/>
              <a:buNone/>
            </a:pPr>
            <a:r>
              <a:rPr i="0" lang="en" sz="1200" u="none" cap="none" strike="noStrike">
                <a:solidFill>
                  <a:srgbClr val="44546A"/>
                </a:solidFill>
                <a:latin typeface="Lato"/>
                <a:ea typeface="Lato"/>
                <a:cs typeface="Lato"/>
                <a:sym typeface="Lato"/>
              </a:rPr>
              <a:t>with separate plans </a:t>
            </a:r>
            <a:endParaRPr sz="500">
              <a:latin typeface="Lato"/>
              <a:ea typeface="Lato"/>
              <a:cs typeface="Lato"/>
              <a:sym typeface="Lato"/>
            </a:endParaRPr>
          </a:p>
          <a:p>
            <a:pPr indent="0" lvl="0" marL="0" marR="0" rtl="0" algn="l">
              <a:lnSpc>
                <a:spcPct val="100000"/>
              </a:lnSpc>
              <a:spcBef>
                <a:spcPts val="0"/>
              </a:spcBef>
              <a:spcAft>
                <a:spcPts val="0"/>
              </a:spcAft>
              <a:buClr>
                <a:srgbClr val="44546A"/>
              </a:buClr>
              <a:buSzPts val="1200"/>
              <a:buFont typeface="Verdana"/>
              <a:buNone/>
            </a:pPr>
            <a:r>
              <a:rPr i="0" lang="en" sz="1200" u="none" cap="none" strike="noStrike">
                <a:solidFill>
                  <a:srgbClr val="44546A"/>
                </a:solidFill>
                <a:latin typeface="Lato"/>
                <a:ea typeface="Lato"/>
                <a:cs typeface="Lato"/>
                <a:sym typeface="Lato"/>
              </a:rPr>
              <a:t>and apply</a:t>
            </a:r>
            <a:endParaRPr sz="500">
              <a:latin typeface="Lato"/>
              <a:ea typeface="Lato"/>
              <a:cs typeface="Lato"/>
              <a:sym typeface="Lato"/>
            </a:endParaRPr>
          </a:p>
        </p:txBody>
      </p:sp>
      <p:sp>
        <p:nvSpPr>
          <p:cNvPr id="1571" name="Shape 1571"/>
          <p:cNvSpPr txBox="1"/>
          <p:nvPr/>
        </p:nvSpPr>
        <p:spPr>
          <a:xfrm>
            <a:off x="6139886" y="3643547"/>
            <a:ext cx="2390869" cy="648653"/>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44546A"/>
              </a:buClr>
              <a:buSzPts val="1200"/>
              <a:buFont typeface="Verdana"/>
              <a:buNone/>
            </a:pPr>
            <a:r>
              <a:rPr b="1" i="0" lang="en" sz="1200" u="none" cap="none" strike="noStrike">
                <a:solidFill>
                  <a:srgbClr val="44546A"/>
                </a:solidFill>
                <a:latin typeface="Lato"/>
                <a:ea typeface="Lato"/>
                <a:cs typeface="Lato"/>
                <a:sym typeface="Lato"/>
              </a:rPr>
              <a:t>PROVISION</a:t>
            </a:r>
            <a:endParaRPr sz="500">
              <a:latin typeface="Lato"/>
              <a:ea typeface="Lato"/>
              <a:cs typeface="Lato"/>
              <a:sym typeface="Lato"/>
            </a:endParaRPr>
          </a:p>
          <a:p>
            <a:pPr indent="0" lvl="0" marL="0" marR="0" rtl="0" algn="l">
              <a:lnSpc>
                <a:spcPct val="100000"/>
              </a:lnSpc>
              <a:spcBef>
                <a:spcPts val="0"/>
              </a:spcBef>
              <a:spcAft>
                <a:spcPts val="0"/>
              </a:spcAft>
              <a:buClr>
                <a:srgbClr val="44546A"/>
              </a:buClr>
              <a:buSzPts val="1200"/>
              <a:buFont typeface="Verdana"/>
              <a:buNone/>
            </a:pPr>
            <a:r>
              <a:rPr i="0" lang="en" sz="1200" u="none" cap="none" strike="noStrike">
                <a:solidFill>
                  <a:srgbClr val="44546A"/>
                </a:solidFill>
                <a:latin typeface="Lato"/>
                <a:ea typeface="Lato"/>
                <a:cs typeface="Lato"/>
                <a:sym typeface="Lato"/>
              </a:rPr>
              <a:t>public cloud, private cloud,  </a:t>
            </a:r>
            <a:endParaRPr sz="500">
              <a:latin typeface="Lato"/>
              <a:ea typeface="Lato"/>
              <a:cs typeface="Lato"/>
              <a:sym typeface="Lato"/>
            </a:endParaRPr>
          </a:p>
          <a:p>
            <a:pPr indent="0" lvl="0" marL="0" marR="0" rtl="0" algn="l">
              <a:lnSpc>
                <a:spcPct val="100000"/>
              </a:lnSpc>
              <a:spcBef>
                <a:spcPts val="0"/>
              </a:spcBef>
              <a:spcAft>
                <a:spcPts val="0"/>
              </a:spcAft>
              <a:buClr>
                <a:srgbClr val="44546A"/>
              </a:buClr>
              <a:buSzPts val="1200"/>
              <a:buFont typeface="Verdana"/>
              <a:buNone/>
            </a:pPr>
            <a:r>
              <a:rPr i="0" lang="en" sz="1200" u="none" cap="none" strike="noStrike">
                <a:solidFill>
                  <a:srgbClr val="44546A"/>
                </a:solidFill>
                <a:latin typeface="Lato"/>
                <a:ea typeface="Lato"/>
                <a:cs typeface="Lato"/>
                <a:sym typeface="Lato"/>
              </a:rPr>
              <a:t>and external services </a:t>
            </a:r>
            <a:endParaRPr sz="500">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5" name="Shape 1575"/>
        <p:cNvGrpSpPr/>
        <p:nvPr/>
      </p:nvGrpSpPr>
      <p:grpSpPr>
        <a:xfrm>
          <a:off x="0" y="0"/>
          <a:ext cx="0" cy="0"/>
          <a:chOff x="0" y="0"/>
          <a:chExt cx="0" cy="0"/>
        </a:xfrm>
      </p:grpSpPr>
      <p:grpSp>
        <p:nvGrpSpPr>
          <p:cNvPr id="1576" name="Shape 1576"/>
          <p:cNvGrpSpPr/>
          <p:nvPr/>
        </p:nvGrpSpPr>
        <p:grpSpPr>
          <a:xfrm>
            <a:off x="-134732" y="61956"/>
            <a:ext cx="9591041" cy="5394961"/>
            <a:chOff x="0" y="-1"/>
            <a:chExt cx="25576107" cy="14386562"/>
          </a:xfrm>
        </p:grpSpPr>
        <p:pic>
          <p:nvPicPr>
            <p:cNvPr descr="image44.png" id="1577" name="Shape 1577"/>
            <p:cNvPicPr preferRelativeResize="0"/>
            <p:nvPr/>
          </p:nvPicPr>
          <p:blipFill rotWithShape="1">
            <a:blip r:embed="rId3">
              <a:alphaModFix/>
            </a:blip>
            <a:srcRect b="0" l="0" r="0" t="0"/>
            <a:stretch/>
          </p:blipFill>
          <p:spPr>
            <a:xfrm>
              <a:off x="0" y="-1"/>
              <a:ext cx="25576107" cy="14386562"/>
            </a:xfrm>
            <a:prstGeom prst="rect">
              <a:avLst/>
            </a:prstGeom>
            <a:noFill/>
            <a:ln>
              <a:noFill/>
            </a:ln>
          </p:spPr>
        </p:pic>
        <p:grpSp>
          <p:nvGrpSpPr>
            <p:cNvPr id="1578" name="Shape 1578"/>
            <p:cNvGrpSpPr/>
            <p:nvPr/>
          </p:nvGrpSpPr>
          <p:grpSpPr>
            <a:xfrm>
              <a:off x="11977179" y="6332025"/>
              <a:ext cx="1157607" cy="1319497"/>
              <a:chOff x="0" y="-1"/>
              <a:chExt cx="1157606" cy="1319495"/>
            </a:xfrm>
          </p:grpSpPr>
          <p:sp>
            <p:nvSpPr>
              <p:cNvPr id="1579" name="Shape 1579"/>
              <p:cNvSpPr/>
              <p:nvPr/>
            </p:nvSpPr>
            <p:spPr>
              <a:xfrm>
                <a:off x="399717" y="233525"/>
                <a:ext cx="358171" cy="623215"/>
              </a:xfrm>
              <a:custGeom>
                <a:pathLst>
                  <a:path extrusionOk="0" h="120000" w="120000">
                    <a:moveTo>
                      <a:pt x="0" y="0"/>
                    </a:moveTo>
                    <a:lnTo>
                      <a:pt x="120000" y="40000"/>
                    </a:lnTo>
                    <a:lnTo>
                      <a:pt x="120000" y="120000"/>
                    </a:lnTo>
                    <a:lnTo>
                      <a:pt x="0" y="80000"/>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580" name="Shape 1580"/>
              <p:cNvSpPr/>
              <p:nvPr/>
            </p:nvSpPr>
            <p:spPr>
              <a:xfrm>
                <a:off x="796570" y="233525"/>
                <a:ext cx="361036" cy="623215"/>
              </a:xfrm>
              <a:custGeom>
                <a:pathLst>
                  <a:path extrusionOk="0" h="120000" w="120000">
                    <a:moveTo>
                      <a:pt x="0" y="40000"/>
                    </a:moveTo>
                    <a:lnTo>
                      <a:pt x="0" y="120000"/>
                    </a:lnTo>
                    <a:lnTo>
                      <a:pt x="120000" y="80000"/>
                    </a:lnTo>
                    <a:lnTo>
                      <a:pt x="120000" y="0"/>
                    </a:lnTo>
                    <a:lnTo>
                      <a:pt x="0" y="40000"/>
                    </a:lnTo>
                    <a:close/>
                  </a:path>
                </a:pathLst>
              </a:custGeom>
              <a:solidFill>
                <a:srgbClr val="4040B2"/>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581" name="Shape 1581"/>
              <p:cNvSpPr/>
              <p:nvPr/>
            </p:nvSpPr>
            <p:spPr>
              <a:xfrm>
                <a:off x="0" y="-1"/>
                <a:ext cx="359604" cy="626081"/>
              </a:xfrm>
              <a:custGeom>
                <a:pathLst>
                  <a:path extrusionOk="0" h="120000" w="120000">
                    <a:moveTo>
                      <a:pt x="0" y="0"/>
                    </a:moveTo>
                    <a:lnTo>
                      <a:pt x="0" y="79911"/>
                    </a:lnTo>
                    <a:lnTo>
                      <a:pt x="120000" y="120000"/>
                    </a:lnTo>
                    <a:lnTo>
                      <a:pt x="120000" y="40088"/>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582" name="Shape 1582"/>
              <p:cNvSpPr/>
              <p:nvPr/>
            </p:nvSpPr>
            <p:spPr>
              <a:xfrm>
                <a:off x="399717" y="694847"/>
                <a:ext cx="358171" cy="624647"/>
              </a:xfrm>
              <a:custGeom>
                <a:pathLst>
                  <a:path extrusionOk="0" h="120000" w="120000">
                    <a:moveTo>
                      <a:pt x="0" y="80094"/>
                    </a:moveTo>
                    <a:lnTo>
                      <a:pt x="120000" y="120000"/>
                    </a:lnTo>
                    <a:lnTo>
                      <a:pt x="120000" y="40183"/>
                    </a:lnTo>
                    <a:lnTo>
                      <a:pt x="0" y="0"/>
                    </a:lnTo>
                    <a:lnTo>
                      <a:pt x="0" y="80094"/>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grpSp>
      <p:sp>
        <p:nvSpPr>
          <p:cNvPr id="1583" name="Shape 1583"/>
          <p:cNvSpPr txBox="1"/>
          <p:nvPr>
            <p:ph type="title"/>
          </p:nvPr>
        </p:nvSpPr>
        <p:spPr>
          <a:xfrm>
            <a:off x="544451" y="293840"/>
            <a:ext cx="7566490" cy="959675"/>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500"/>
              <a:buFont typeface="Tahoma"/>
              <a:buNone/>
            </a:pPr>
            <a:r>
              <a:rPr i="0" lang="en" sz="2500" u="none" cap="none" strike="noStrike">
                <a:solidFill>
                  <a:srgbClr val="000000"/>
                </a:solidFill>
                <a:latin typeface="Titillium Web"/>
                <a:ea typeface="Titillium Web"/>
                <a:cs typeface="Titillium Web"/>
                <a:sym typeface="Titillium Web"/>
              </a:rPr>
              <a:t>For teams, collaboration on codified infrastructure is challenging</a:t>
            </a:r>
            <a:endParaRPr sz="500">
              <a:latin typeface="Titillium Web"/>
              <a:ea typeface="Titillium Web"/>
              <a:cs typeface="Titillium Web"/>
              <a:sym typeface="Titillium Web"/>
            </a:endParaRPr>
          </a:p>
        </p:txBody>
      </p:sp>
      <p:sp>
        <p:nvSpPr>
          <p:cNvPr id="1584" name="Shape 1584"/>
          <p:cNvSpPr txBox="1"/>
          <p:nvPr>
            <p:ph idx="12" type="sldNum"/>
          </p:nvPr>
        </p:nvSpPr>
        <p:spPr>
          <a:xfrm>
            <a:off x="8796337"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585" name="Shape 1585"/>
          <p:cNvSpPr txBox="1"/>
          <p:nvPr/>
        </p:nvSpPr>
        <p:spPr>
          <a:xfrm>
            <a:off x="950471" y="3643547"/>
            <a:ext cx="2390870" cy="27717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44546A"/>
              </a:buClr>
              <a:buSzPts val="1200"/>
              <a:buFont typeface="Verdana"/>
              <a:buNone/>
            </a:pPr>
            <a:r>
              <a:rPr b="1" i="0" lang="en" sz="1200" u="none" cap="none" strike="noStrike">
                <a:solidFill>
                  <a:srgbClr val="44546A"/>
                </a:solidFill>
                <a:latin typeface="Verdana"/>
                <a:ea typeface="Verdana"/>
                <a:cs typeface="Verdana"/>
                <a:sym typeface="Verdana"/>
              </a:rPr>
              <a:t>WRITE</a:t>
            </a:r>
            <a:endParaRPr sz="500"/>
          </a:p>
        </p:txBody>
      </p:sp>
      <p:sp>
        <p:nvSpPr>
          <p:cNvPr id="1586" name="Shape 1586"/>
          <p:cNvSpPr txBox="1"/>
          <p:nvPr/>
        </p:nvSpPr>
        <p:spPr>
          <a:xfrm>
            <a:off x="3513564" y="3643547"/>
            <a:ext cx="2390870" cy="27717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44546A"/>
              </a:buClr>
              <a:buSzPts val="1200"/>
              <a:buFont typeface="Verdana"/>
              <a:buNone/>
            </a:pPr>
            <a:r>
              <a:rPr b="1" i="0" lang="en" sz="1200" u="none" cap="none" strike="noStrike">
                <a:solidFill>
                  <a:srgbClr val="44546A"/>
                </a:solidFill>
                <a:latin typeface="Verdana"/>
                <a:ea typeface="Verdana"/>
                <a:cs typeface="Verdana"/>
                <a:sym typeface="Verdana"/>
              </a:rPr>
              <a:t>TEST</a:t>
            </a:r>
            <a:endParaRPr sz="500"/>
          </a:p>
        </p:txBody>
      </p:sp>
      <p:sp>
        <p:nvSpPr>
          <p:cNvPr id="1587" name="Shape 1587"/>
          <p:cNvSpPr txBox="1"/>
          <p:nvPr/>
        </p:nvSpPr>
        <p:spPr>
          <a:xfrm>
            <a:off x="6139886" y="3643547"/>
            <a:ext cx="2390869" cy="277178"/>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44546A"/>
              </a:buClr>
              <a:buSzPts val="1200"/>
              <a:buFont typeface="Verdana"/>
              <a:buNone/>
            </a:pPr>
            <a:r>
              <a:rPr b="1" i="0" lang="en" sz="1200" u="none" cap="none" strike="noStrike">
                <a:solidFill>
                  <a:srgbClr val="44546A"/>
                </a:solidFill>
                <a:latin typeface="Verdana"/>
                <a:ea typeface="Verdana"/>
                <a:cs typeface="Verdana"/>
                <a:sym typeface="Verdana"/>
              </a:rPr>
              <a:t>PROVISION</a:t>
            </a:r>
            <a:endParaRPr sz="5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1" name="Shape 1591"/>
        <p:cNvGrpSpPr/>
        <p:nvPr/>
      </p:nvGrpSpPr>
      <p:grpSpPr>
        <a:xfrm>
          <a:off x="0" y="0"/>
          <a:ext cx="0" cy="0"/>
          <a:chOff x="0" y="0"/>
          <a:chExt cx="0" cy="0"/>
        </a:xfrm>
      </p:grpSpPr>
      <p:pic>
        <p:nvPicPr>
          <p:cNvPr descr="image45.png" id="1592" name="Shape 1592"/>
          <p:cNvPicPr preferRelativeResize="0"/>
          <p:nvPr/>
        </p:nvPicPr>
        <p:blipFill rotWithShape="1">
          <a:blip r:embed="rId3">
            <a:alphaModFix/>
          </a:blip>
          <a:srcRect b="0" l="0" r="0" t="0"/>
          <a:stretch/>
        </p:blipFill>
        <p:spPr>
          <a:xfrm>
            <a:off x="-146304" y="64008"/>
            <a:ext cx="9606576" cy="5394961"/>
          </a:xfrm>
          <a:prstGeom prst="rect">
            <a:avLst/>
          </a:prstGeom>
          <a:noFill/>
          <a:ln>
            <a:noFill/>
          </a:ln>
        </p:spPr>
      </p:pic>
      <p:sp>
        <p:nvSpPr>
          <p:cNvPr id="1593" name="Shape 1593"/>
          <p:cNvSpPr txBox="1"/>
          <p:nvPr>
            <p:ph type="title"/>
          </p:nvPr>
        </p:nvSpPr>
        <p:spPr>
          <a:xfrm>
            <a:off x="544451" y="293840"/>
            <a:ext cx="8155049" cy="827821"/>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i="0" lang="en" sz="2800" u="none" cap="none" strike="noStrike">
                <a:solidFill>
                  <a:srgbClr val="000000"/>
                </a:solidFill>
                <a:latin typeface="Titillium Web"/>
                <a:ea typeface="Titillium Web"/>
                <a:cs typeface="Titillium Web"/>
                <a:sym typeface="Titillium Web"/>
              </a:rPr>
              <a:t>Consistent Workflow</a:t>
            </a:r>
            <a:endParaRPr sz="500">
              <a:latin typeface="Titillium Web"/>
              <a:ea typeface="Titillium Web"/>
              <a:cs typeface="Titillium Web"/>
              <a:sym typeface="Titillium Web"/>
            </a:endParaRPr>
          </a:p>
        </p:txBody>
      </p:sp>
      <p:sp>
        <p:nvSpPr>
          <p:cNvPr id="1594" name="Shape 1594"/>
          <p:cNvSpPr txBox="1"/>
          <p:nvPr>
            <p:ph idx="12" type="sldNum"/>
          </p:nvPr>
        </p:nvSpPr>
        <p:spPr>
          <a:xfrm>
            <a:off x="8796337"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595" name="Shape 1595"/>
          <p:cNvSpPr txBox="1"/>
          <p:nvPr/>
        </p:nvSpPr>
        <p:spPr>
          <a:xfrm>
            <a:off x="950471" y="3643547"/>
            <a:ext cx="2390870" cy="83439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44546A"/>
              </a:buClr>
              <a:buSzPts val="1200"/>
              <a:buFont typeface="Verdana"/>
              <a:buNone/>
            </a:pPr>
            <a:r>
              <a:rPr b="1" i="0" lang="en" sz="1200" u="none" cap="none" strike="noStrike">
                <a:solidFill>
                  <a:srgbClr val="44546A"/>
                </a:solidFill>
                <a:latin typeface="Verdana"/>
                <a:ea typeface="Verdana"/>
                <a:cs typeface="Verdana"/>
                <a:sym typeface="Verdana"/>
              </a:rPr>
              <a:t>COLLABORATE</a:t>
            </a:r>
            <a:endParaRPr sz="500"/>
          </a:p>
          <a:p>
            <a:pPr indent="0" lvl="0" marL="0" marR="0" rtl="0" algn="l">
              <a:lnSpc>
                <a:spcPct val="100000"/>
              </a:lnSpc>
              <a:spcBef>
                <a:spcPts val="0"/>
              </a:spcBef>
              <a:spcAft>
                <a:spcPts val="0"/>
              </a:spcAft>
              <a:buClr>
                <a:srgbClr val="44546A"/>
              </a:buClr>
              <a:buSzPts val="1200"/>
              <a:buFont typeface="Verdana"/>
              <a:buNone/>
            </a:pPr>
            <a:r>
              <a:rPr b="0" i="0" lang="en" sz="1200" u="none" cap="none" strike="noStrike">
                <a:solidFill>
                  <a:srgbClr val="44546A"/>
                </a:solidFill>
                <a:latin typeface="Verdana"/>
                <a:ea typeface="Verdana"/>
                <a:cs typeface="Verdana"/>
                <a:sym typeface="Verdana"/>
              </a:rPr>
              <a:t>on infrastructure as code </a:t>
            </a:r>
            <a:endParaRPr sz="500"/>
          </a:p>
          <a:p>
            <a:pPr indent="0" lvl="0" marL="0" marR="0" rtl="0" algn="l">
              <a:lnSpc>
                <a:spcPct val="100000"/>
              </a:lnSpc>
              <a:spcBef>
                <a:spcPts val="0"/>
              </a:spcBef>
              <a:spcAft>
                <a:spcPts val="0"/>
              </a:spcAft>
              <a:buClr>
                <a:srgbClr val="44546A"/>
              </a:buClr>
              <a:buSzPts val="1200"/>
              <a:buFont typeface="Verdana"/>
              <a:buNone/>
            </a:pPr>
            <a:r>
              <a:rPr b="0" i="0" lang="en" sz="1200" u="none" cap="none" strike="noStrike">
                <a:solidFill>
                  <a:srgbClr val="44546A"/>
                </a:solidFill>
                <a:latin typeface="Verdana"/>
                <a:ea typeface="Verdana"/>
                <a:cs typeface="Verdana"/>
                <a:sym typeface="Verdana"/>
              </a:rPr>
              <a:t>using a version control system (VCS)</a:t>
            </a:r>
            <a:endParaRPr sz="500"/>
          </a:p>
        </p:txBody>
      </p:sp>
      <p:sp>
        <p:nvSpPr>
          <p:cNvPr id="1596" name="Shape 1596"/>
          <p:cNvSpPr txBox="1"/>
          <p:nvPr/>
        </p:nvSpPr>
        <p:spPr>
          <a:xfrm>
            <a:off x="3513564" y="3643547"/>
            <a:ext cx="2390870" cy="648653"/>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44546A"/>
              </a:buClr>
              <a:buSzPts val="1200"/>
              <a:buFont typeface="Verdana"/>
              <a:buNone/>
            </a:pPr>
            <a:r>
              <a:rPr b="1" i="0" lang="en" sz="1200" u="none" cap="none" strike="noStrike">
                <a:solidFill>
                  <a:srgbClr val="44546A"/>
                </a:solidFill>
                <a:latin typeface="Verdana"/>
                <a:ea typeface="Verdana"/>
                <a:cs typeface="Verdana"/>
                <a:sym typeface="Verdana"/>
              </a:rPr>
              <a:t>VALIDATE</a:t>
            </a:r>
            <a:endParaRPr sz="500"/>
          </a:p>
          <a:p>
            <a:pPr indent="0" lvl="0" marL="0" marR="0" rtl="0" algn="l">
              <a:lnSpc>
                <a:spcPct val="100000"/>
              </a:lnSpc>
              <a:spcBef>
                <a:spcPts val="0"/>
              </a:spcBef>
              <a:spcAft>
                <a:spcPts val="0"/>
              </a:spcAft>
              <a:buClr>
                <a:srgbClr val="44546A"/>
              </a:buClr>
              <a:buSzPts val="1200"/>
              <a:buFont typeface="Verdana"/>
              <a:buNone/>
            </a:pPr>
            <a:r>
              <a:rPr b="0" i="0" lang="en" sz="1200" u="none" cap="none" strike="noStrike">
                <a:solidFill>
                  <a:srgbClr val="44546A"/>
                </a:solidFill>
                <a:latin typeface="Verdana"/>
                <a:ea typeface="Verdana"/>
                <a:cs typeface="Verdana"/>
                <a:sym typeface="Verdana"/>
              </a:rPr>
              <a:t>with a common integrated</a:t>
            </a:r>
            <a:endParaRPr sz="500"/>
          </a:p>
          <a:p>
            <a:pPr indent="0" lvl="0" marL="0" marR="0" rtl="0" algn="l">
              <a:lnSpc>
                <a:spcPct val="100000"/>
              </a:lnSpc>
              <a:spcBef>
                <a:spcPts val="0"/>
              </a:spcBef>
              <a:spcAft>
                <a:spcPts val="0"/>
              </a:spcAft>
              <a:buClr>
                <a:srgbClr val="44546A"/>
              </a:buClr>
              <a:buSzPts val="1200"/>
              <a:buFont typeface="Verdana"/>
              <a:buNone/>
            </a:pPr>
            <a:r>
              <a:rPr b="0" i="0" lang="en" sz="1200" u="none" cap="none" strike="noStrike">
                <a:solidFill>
                  <a:srgbClr val="44546A"/>
                </a:solidFill>
                <a:latin typeface="Verdana"/>
                <a:ea typeface="Verdana"/>
                <a:cs typeface="Verdana"/>
                <a:sym typeface="Verdana"/>
              </a:rPr>
              <a:t>workflow for Plan &amp; Apply</a:t>
            </a:r>
            <a:endParaRPr sz="500"/>
          </a:p>
        </p:txBody>
      </p:sp>
      <p:sp>
        <p:nvSpPr>
          <p:cNvPr id="1597" name="Shape 1597"/>
          <p:cNvSpPr txBox="1"/>
          <p:nvPr/>
        </p:nvSpPr>
        <p:spPr>
          <a:xfrm>
            <a:off x="6139886" y="3643547"/>
            <a:ext cx="2390869" cy="648653"/>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44546A"/>
              </a:buClr>
              <a:buSzPts val="1200"/>
              <a:buFont typeface="Verdana"/>
              <a:buNone/>
            </a:pPr>
            <a:r>
              <a:rPr b="1" i="0" lang="en" sz="1200" u="none" cap="none" strike="noStrike">
                <a:solidFill>
                  <a:srgbClr val="44546A"/>
                </a:solidFill>
                <a:latin typeface="Verdana"/>
                <a:ea typeface="Verdana"/>
                <a:cs typeface="Verdana"/>
                <a:sym typeface="Verdana"/>
              </a:rPr>
              <a:t>AUTOMATE</a:t>
            </a:r>
            <a:endParaRPr sz="500"/>
          </a:p>
          <a:p>
            <a:pPr indent="0" lvl="0" marL="0" marR="0" rtl="0" algn="l">
              <a:lnSpc>
                <a:spcPct val="100000"/>
              </a:lnSpc>
              <a:spcBef>
                <a:spcPts val="0"/>
              </a:spcBef>
              <a:spcAft>
                <a:spcPts val="0"/>
              </a:spcAft>
              <a:buClr>
                <a:srgbClr val="44546A"/>
              </a:buClr>
              <a:buSzPts val="1200"/>
              <a:buFont typeface="Verdana"/>
              <a:buNone/>
            </a:pPr>
            <a:r>
              <a:rPr b="0" i="0" lang="en" sz="1200" u="none" cap="none" strike="noStrike">
                <a:solidFill>
                  <a:srgbClr val="44546A"/>
                </a:solidFill>
                <a:latin typeface="Verdana"/>
                <a:ea typeface="Verdana"/>
                <a:cs typeface="Verdana"/>
                <a:sym typeface="Verdana"/>
              </a:rPr>
              <a:t>public cloud, private cloud,  </a:t>
            </a:r>
            <a:endParaRPr sz="500"/>
          </a:p>
          <a:p>
            <a:pPr indent="0" lvl="0" marL="0" marR="0" rtl="0" algn="l">
              <a:lnSpc>
                <a:spcPct val="100000"/>
              </a:lnSpc>
              <a:spcBef>
                <a:spcPts val="0"/>
              </a:spcBef>
              <a:spcAft>
                <a:spcPts val="0"/>
              </a:spcAft>
              <a:buClr>
                <a:srgbClr val="44546A"/>
              </a:buClr>
              <a:buSzPts val="1200"/>
              <a:buFont typeface="Verdana"/>
              <a:buNone/>
            </a:pPr>
            <a:r>
              <a:rPr b="0" i="0" lang="en" sz="1200" u="none" cap="none" strike="noStrike">
                <a:solidFill>
                  <a:srgbClr val="44546A"/>
                </a:solidFill>
                <a:latin typeface="Verdana"/>
                <a:ea typeface="Verdana"/>
                <a:cs typeface="Verdana"/>
                <a:sym typeface="Verdana"/>
              </a:rPr>
              <a:t>and external services </a:t>
            </a:r>
            <a:endParaRPr sz="5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1" name="Shape 1601"/>
        <p:cNvGrpSpPr/>
        <p:nvPr/>
      </p:nvGrpSpPr>
      <p:grpSpPr>
        <a:xfrm>
          <a:off x="0" y="0"/>
          <a:ext cx="0" cy="0"/>
          <a:chOff x="0" y="0"/>
          <a:chExt cx="0" cy="0"/>
        </a:xfrm>
      </p:grpSpPr>
      <p:sp>
        <p:nvSpPr>
          <p:cNvPr id="1602" name="Shape 1602"/>
          <p:cNvSpPr txBox="1"/>
          <p:nvPr>
            <p:ph type="title"/>
          </p:nvPr>
        </p:nvSpPr>
        <p:spPr>
          <a:xfrm>
            <a:off x="544451" y="293840"/>
            <a:ext cx="8155049" cy="827821"/>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b="1" i="0" lang="en" sz="2800" u="none" cap="none" strike="noStrike">
                <a:solidFill>
                  <a:srgbClr val="000000"/>
                </a:solidFill>
                <a:latin typeface="Tahoma"/>
                <a:ea typeface="Tahoma"/>
                <a:cs typeface="Tahoma"/>
                <a:sym typeface="Tahoma"/>
              </a:rPr>
              <a:t>Consistent Workflow for teams</a:t>
            </a:r>
            <a:endParaRPr sz="500"/>
          </a:p>
        </p:txBody>
      </p:sp>
      <p:sp>
        <p:nvSpPr>
          <p:cNvPr id="1603" name="Shape 1603"/>
          <p:cNvSpPr txBox="1"/>
          <p:nvPr>
            <p:ph idx="12" type="sldNum"/>
          </p:nvPr>
        </p:nvSpPr>
        <p:spPr>
          <a:xfrm>
            <a:off x="8796337"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604" name="Shape 1604"/>
          <p:cNvSpPr txBox="1"/>
          <p:nvPr/>
        </p:nvSpPr>
        <p:spPr>
          <a:xfrm>
            <a:off x="950471" y="3643547"/>
            <a:ext cx="2390870" cy="83439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44546A"/>
              </a:buClr>
              <a:buSzPts val="1200"/>
              <a:buFont typeface="Verdana"/>
              <a:buNone/>
            </a:pPr>
            <a:r>
              <a:rPr b="1" i="0" lang="en" sz="1200" u="none" cap="none" strike="noStrike">
                <a:solidFill>
                  <a:srgbClr val="44546A"/>
                </a:solidFill>
                <a:latin typeface="Verdana"/>
                <a:ea typeface="Verdana"/>
                <a:cs typeface="Verdana"/>
                <a:sym typeface="Verdana"/>
              </a:rPr>
              <a:t>COLLABORATE</a:t>
            </a:r>
            <a:endParaRPr sz="500"/>
          </a:p>
          <a:p>
            <a:pPr indent="0" lvl="0" marL="0" marR="0" rtl="0" algn="l">
              <a:lnSpc>
                <a:spcPct val="100000"/>
              </a:lnSpc>
              <a:spcBef>
                <a:spcPts val="0"/>
              </a:spcBef>
              <a:spcAft>
                <a:spcPts val="0"/>
              </a:spcAft>
              <a:buClr>
                <a:srgbClr val="44546A"/>
              </a:buClr>
              <a:buSzPts val="1200"/>
              <a:buFont typeface="Verdana"/>
              <a:buNone/>
            </a:pPr>
            <a:r>
              <a:rPr b="0" i="0" lang="en" sz="1200" u="none" cap="none" strike="noStrike">
                <a:solidFill>
                  <a:srgbClr val="44546A"/>
                </a:solidFill>
                <a:latin typeface="Verdana"/>
                <a:ea typeface="Verdana"/>
                <a:cs typeface="Verdana"/>
                <a:sym typeface="Verdana"/>
              </a:rPr>
              <a:t>on infrastructure as code </a:t>
            </a:r>
            <a:endParaRPr sz="500"/>
          </a:p>
          <a:p>
            <a:pPr indent="0" lvl="0" marL="0" marR="0" rtl="0" algn="l">
              <a:lnSpc>
                <a:spcPct val="100000"/>
              </a:lnSpc>
              <a:spcBef>
                <a:spcPts val="0"/>
              </a:spcBef>
              <a:spcAft>
                <a:spcPts val="0"/>
              </a:spcAft>
              <a:buClr>
                <a:srgbClr val="44546A"/>
              </a:buClr>
              <a:buSzPts val="1200"/>
              <a:buFont typeface="Verdana"/>
              <a:buNone/>
            </a:pPr>
            <a:r>
              <a:rPr b="0" i="0" lang="en" sz="1200" u="none" cap="none" strike="noStrike">
                <a:solidFill>
                  <a:srgbClr val="44546A"/>
                </a:solidFill>
                <a:latin typeface="Verdana"/>
                <a:ea typeface="Verdana"/>
                <a:cs typeface="Verdana"/>
                <a:sym typeface="Verdana"/>
              </a:rPr>
              <a:t>using a version control system (VCS)</a:t>
            </a:r>
            <a:endParaRPr sz="500"/>
          </a:p>
        </p:txBody>
      </p:sp>
      <p:sp>
        <p:nvSpPr>
          <p:cNvPr id="1605" name="Shape 1605"/>
          <p:cNvSpPr txBox="1"/>
          <p:nvPr/>
        </p:nvSpPr>
        <p:spPr>
          <a:xfrm>
            <a:off x="3513564" y="3643547"/>
            <a:ext cx="2390870" cy="648653"/>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44546A"/>
              </a:buClr>
              <a:buSzPts val="1200"/>
              <a:buFont typeface="Verdana"/>
              <a:buNone/>
            </a:pPr>
            <a:r>
              <a:rPr b="1" i="0" lang="en" sz="1200" u="none" cap="none" strike="noStrike">
                <a:solidFill>
                  <a:srgbClr val="44546A"/>
                </a:solidFill>
                <a:latin typeface="Verdana"/>
                <a:ea typeface="Verdana"/>
                <a:cs typeface="Verdana"/>
                <a:sym typeface="Verdana"/>
              </a:rPr>
              <a:t>VALIDATE</a:t>
            </a:r>
            <a:endParaRPr sz="500"/>
          </a:p>
          <a:p>
            <a:pPr indent="0" lvl="0" marL="0" marR="0" rtl="0" algn="l">
              <a:lnSpc>
                <a:spcPct val="100000"/>
              </a:lnSpc>
              <a:spcBef>
                <a:spcPts val="0"/>
              </a:spcBef>
              <a:spcAft>
                <a:spcPts val="0"/>
              </a:spcAft>
              <a:buClr>
                <a:srgbClr val="44546A"/>
              </a:buClr>
              <a:buSzPts val="1200"/>
              <a:buFont typeface="Verdana"/>
              <a:buNone/>
            </a:pPr>
            <a:r>
              <a:rPr b="0" i="0" lang="en" sz="1200" u="none" cap="none" strike="noStrike">
                <a:solidFill>
                  <a:srgbClr val="44546A"/>
                </a:solidFill>
                <a:latin typeface="Verdana"/>
                <a:ea typeface="Verdana"/>
                <a:cs typeface="Verdana"/>
                <a:sym typeface="Verdana"/>
              </a:rPr>
              <a:t>with a common integrated</a:t>
            </a:r>
            <a:endParaRPr sz="500"/>
          </a:p>
          <a:p>
            <a:pPr indent="0" lvl="0" marL="0" marR="0" rtl="0" algn="l">
              <a:lnSpc>
                <a:spcPct val="100000"/>
              </a:lnSpc>
              <a:spcBef>
                <a:spcPts val="0"/>
              </a:spcBef>
              <a:spcAft>
                <a:spcPts val="0"/>
              </a:spcAft>
              <a:buClr>
                <a:srgbClr val="44546A"/>
              </a:buClr>
              <a:buSzPts val="1200"/>
              <a:buFont typeface="Verdana"/>
              <a:buNone/>
            </a:pPr>
            <a:r>
              <a:rPr b="0" i="0" lang="en" sz="1200" u="none" cap="none" strike="noStrike">
                <a:solidFill>
                  <a:srgbClr val="44546A"/>
                </a:solidFill>
                <a:latin typeface="Verdana"/>
                <a:ea typeface="Verdana"/>
                <a:cs typeface="Verdana"/>
                <a:sym typeface="Verdana"/>
              </a:rPr>
              <a:t>workflow for Plan &amp; Apply</a:t>
            </a:r>
            <a:endParaRPr sz="500"/>
          </a:p>
        </p:txBody>
      </p:sp>
      <p:sp>
        <p:nvSpPr>
          <p:cNvPr id="1606" name="Shape 1606"/>
          <p:cNvSpPr txBox="1"/>
          <p:nvPr/>
        </p:nvSpPr>
        <p:spPr>
          <a:xfrm>
            <a:off x="6139886" y="3643547"/>
            <a:ext cx="2390869" cy="648653"/>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44546A"/>
              </a:buClr>
              <a:buSzPts val="1200"/>
              <a:buFont typeface="Verdana"/>
              <a:buNone/>
            </a:pPr>
            <a:r>
              <a:rPr b="1" i="0" lang="en" sz="1200" u="none" cap="none" strike="noStrike">
                <a:solidFill>
                  <a:srgbClr val="44546A"/>
                </a:solidFill>
                <a:latin typeface="Verdana"/>
                <a:ea typeface="Verdana"/>
                <a:cs typeface="Verdana"/>
                <a:sym typeface="Verdana"/>
              </a:rPr>
              <a:t>AUTOMATE</a:t>
            </a:r>
            <a:endParaRPr sz="500"/>
          </a:p>
          <a:p>
            <a:pPr indent="0" lvl="0" marL="0" marR="0" rtl="0" algn="l">
              <a:lnSpc>
                <a:spcPct val="100000"/>
              </a:lnSpc>
              <a:spcBef>
                <a:spcPts val="0"/>
              </a:spcBef>
              <a:spcAft>
                <a:spcPts val="0"/>
              </a:spcAft>
              <a:buClr>
                <a:srgbClr val="44546A"/>
              </a:buClr>
              <a:buSzPts val="1200"/>
              <a:buFont typeface="Verdana"/>
              <a:buNone/>
            </a:pPr>
            <a:r>
              <a:rPr b="0" i="0" lang="en" sz="1200" u="none" cap="none" strike="noStrike">
                <a:solidFill>
                  <a:srgbClr val="44546A"/>
                </a:solidFill>
                <a:latin typeface="Verdana"/>
                <a:ea typeface="Verdana"/>
                <a:cs typeface="Verdana"/>
                <a:sym typeface="Verdana"/>
              </a:rPr>
              <a:t>public cloud, private cloud,  </a:t>
            </a:r>
            <a:endParaRPr sz="500"/>
          </a:p>
          <a:p>
            <a:pPr indent="0" lvl="0" marL="0" marR="0" rtl="0" algn="l">
              <a:lnSpc>
                <a:spcPct val="100000"/>
              </a:lnSpc>
              <a:spcBef>
                <a:spcPts val="0"/>
              </a:spcBef>
              <a:spcAft>
                <a:spcPts val="0"/>
              </a:spcAft>
              <a:buClr>
                <a:srgbClr val="44546A"/>
              </a:buClr>
              <a:buSzPts val="1200"/>
              <a:buFont typeface="Verdana"/>
              <a:buNone/>
            </a:pPr>
            <a:r>
              <a:rPr b="0" i="0" lang="en" sz="1200" u="none" cap="none" strike="noStrike">
                <a:solidFill>
                  <a:srgbClr val="44546A"/>
                </a:solidFill>
                <a:latin typeface="Verdana"/>
                <a:ea typeface="Verdana"/>
                <a:cs typeface="Verdana"/>
                <a:sym typeface="Verdana"/>
              </a:rPr>
              <a:t>and external services </a:t>
            </a:r>
            <a:endParaRPr sz="500"/>
          </a:p>
        </p:txBody>
      </p:sp>
      <p:pic>
        <p:nvPicPr>
          <p:cNvPr descr="image45.png" id="1607" name="Shape 1607"/>
          <p:cNvPicPr preferRelativeResize="0"/>
          <p:nvPr/>
        </p:nvPicPr>
        <p:blipFill rotWithShape="1">
          <a:blip r:embed="rId3">
            <a:alphaModFix/>
          </a:blip>
          <a:srcRect b="0" l="0" r="0" t="0"/>
          <a:stretch/>
        </p:blipFill>
        <p:spPr>
          <a:xfrm>
            <a:off x="-146304" y="64008"/>
            <a:ext cx="9606576" cy="5394961"/>
          </a:xfrm>
          <a:prstGeom prst="rect">
            <a:avLst/>
          </a:prstGeom>
          <a:noFill/>
          <a:ln>
            <a:noFill/>
          </a:ln>
        </p:spPr>
      </p:pic>
      <p:sp>
        <p:nvSpPr>
          <p:cNvPr id="1608" name="Shape 1608"/>
          <p:cNvSpPr txBox="1"/>
          <p:nvPr/>
        </p:nvSpPr>
        <p:spPr>
          <a:xfrm>
            <a:off x="5254061" y="976547"/>
            <a:ext cx="2390869" cy="462915"/>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44546A"/>
              </a:buClr>
              <a:buSzPts val="1200"/>
              <a:buFont typeface="Verdana"/>
              <a:buNone/>
            </a:pPr>
            <a:r>
              <a:rPr b="1" i="0" lang="en" sz="1200" u="none" cap="none" strike="noStrike">
                <a:solidFill>
                  <a:srgbClr val="44546A"/>
                </a:solidFill>
                <a:latin typeface="Verdana"/>
                <a:ea typeface="Verdana"/>
                <a:cs typeface="Verdana"/>
                <a:sym typeface="Verdana"/>
              </a:rPr>
              <a:t>GOVERNANCE</a:t>
            </a:r>
            <a:endParaRPr sz="500"/>
          </a:p>
          <a:p>
            <a:pPr indent="0" lvl="0" marL="0" marR="0" rtl="0" algn="l">
              <a:lnSpc>
                <a:spcPct val="100000"/>
              </a:lnSpc>
              <a:spcBef>
                <a:spcPts val="0"/>
              </a:spcBef>
              <a:spcAft>
                <a:spcPts val="0"/>
              </a:spcAft>
              <a:buClr>
                <a:srgbClr val="44546A"/>
              </a:buClr>
              <a:buSzPts val="1200"/>
              <a:buFont typeface="Verdana"/>
              <a:buNone/>
            </a:pPr>
            <a:r>
              <a:rPr b="0" i="0" lang="en" sz="1200" u="none" cap="none" strike="noStrike">
                <a:solidFill>
                  <a:srgbClr val="44546A"/>
                </a:solidFill>
                <a:latin typeface="Verdana"/>
                <a:ea typeface="Verdana"/>
                <a:cs typeface="Verdana"/>
                <a:sym typeface="Verdana"/>
              </a:rPr>
              <a:t> </a:t>
            </a:r>
            <a:endParaRPr sz="5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2" name="Shape 1612"/>
        <p:cNvGrpSpPr/>
        <p:nvPr/>
      </p:nvGrpSpPr>
      <p:grpSpPr>
        <a:xfrm>
          <a:off x="0" y="0"/>
          <a:ext cx="0" cy="0"/>
          <a:chOff x="0" y="0"/>
          <a:chExt cx="0" cy="0"/>
        </a:xfrm>
      </p:grpSpPr>
      <p:sp>
        <p:nvSpPr>
          <p:cNvPr id="1613" name="Shape 1613"/>
          <p:cNvSpPr txBox="1"/>
          <p:nvPr>
            <p:ph type="title"/>
          </p:nvPr>
        </p:nvSpPr>
        <p:spPr>
          <a:xfrm>
            <a:off x="544451" y="293840"/>
            <a:ext cx="8155049" cy="538011"/>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b="1" i="0" lang="en" sz="2800" u="none" cap="none" strike="noStrike">
                <a:solidFill>
                  <a:srgbClr val="000000"/>
                </a:solidFill>
                <a:latin typeface="Tahoma"/>
                <a:ea typeface="Tahoma"/>
                <a:cs typeface="Tahoma"/>
                <a:sym typeface="Tahoma"/>
              </a:rPr>
              <a:t>Constant workflow </a:t>
            </a:r>
            <a:endParaRPr sz="500"/>
          </a:p>
        </p:txBody>
      </p:sp>
      <p:sp>
        <p:nvSpPr>
          <p:cNvPr id="1614" name="Shape 1614"/>
          <p:cNvSpPr txBox="1"/>
          <p:nvPr>
            <p:ph idx="12" type="sldNum"/>
          </p:nvPr>
        </p:nvSpPr>
        <p:spPr>
          <a:xfrm>
            <a:off x="8796338"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615" name="Shape 1615"/>
          <p:cNvSpPr txBox="1"/>
          <p:nvPr>
            <p:ph idx="1" type="body"/>
          </p:nvPr>
        </p:nvSpPr>
        <p:spPr>
          <a:xfrm>
            <a:off x="544451" y="769938"/>
            <a:ext cx="8155049" cy="42044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44546A"/>
              </a:buClr>
              <a:buSzPts val="1600"/>
              <a:buFont typeface="Arial"/>
              <a:buNone/>
            </a:pPr>
            <a:r>
              <a:rPr b="1" i="0" lang="en" sz="1600" u="none" cap="none" strike="noStrike">
                <a:solidFill>
                  <a:srgbClr val="44546A"/>
                </a:solidFill>
                <a:latin typeface="Tahoma"/>
                <a:ea typeface="Tahoma"/>
                <a:cs typeface="Tahoma"/>
                <a:sym typeface="Tahoma"/>
              </a:rPr>
              <a:t>For provisioning in a hybrid, dynamic, and distributed world</a:t>
            </a:r>
            <a:endParaRPr sz="500"/>
          </a:p>
        </p:txBody>
      </p:sp>
      <p:sp>
        <p:nvSpPr>
          <p:cNvPr id="1616" name="Shape 1616"/>
          <p:cNvSpPr txBox="1"/>
          <p:nvPr/>
        </p:nvSpPr>
        <p:spPr>
          <a:xfrm>
            <a:off x="950471" y="3643547"/>
            <a:ext cx="2390870" cy="834390"/>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44546A"/>
              </a:buClr>
              <a:buSzPts val="1200"/>
              <a:buFont typeface="Verdana"/>
              <a:buNone/>
            </a:pPr>
            <a:r>
              <a:rPr b="1" i="0" lang="en" sz="1200" u="none" cap="none" strike="noStrike">
                <a:solidFill>
                  <a:srgbClr val="44546A"/>
                </a:solidFill>
                <a:latin typeface="Verdana"/>
                <a:ea typeface="Verdana"/>
                <a:cs typeface="Verdana"/>
                <a:sym typeface="Verdana"/>
              </a:rPr>
              <a:t>COLLABORATE</a:t>
            </a:r>
            <a:endParaRPr sz="500"/>
          </a:p>
          <a:p>
            <a:pPr indent="0" lvl="0" marL="0" marR="0" rtl="0" algn="l">
              <a:lnSpc>
                <a:spcPct val="100000"/>
              </a:lnSpc>
              <a:spcBef>
                <a:spcPts val="0"/>
              </a:spcBef>
              <a:spcAft>
                <a:spcPts val="0"/>
              </a:spcAft>
              <a:buClr>
                <a:srgbClr val="44546A"/>
              </a:buClr>
              <a:buSzPts val="1200"/>
              <a:buFont typeface="Verdana"/>
              <a:buNone/>
            </a:pPr>
            <a:r>
              <a:rPr b="0" i="0" lang="en" sz="1200" u="none" cap="none" strike="noStrike">
                <a:solidFill>
                  <a:srgbClr val="44546A"/>
                </a:solidFill>
                <a:latin typeface="Verdana"/>
                <a:ea typeface="Verdana"/>
                <a:cs typeface="Verdana"/>
                <a:sym typeface="Verdana"/>
              </a:rPr>
              <a:t>on infrastructure as code </a:t>
            </a:r>
            <a:endParaRPr sz="500"/>
          </a:p>
          <a:p>
            <a:pPr indent="0" lvl="0" marL="0" marR="0" rtl="0" algn="l">
              <a:lnSpc>
                <a:spcPct val="100000"/>
              </a:lnSpc>
              <a:spcBef>
                <a:spcPts val="0"/>
              </a:spcBef>
              <a:spcAft>
                <a:spcPts val="0"/>
              </a:spcAft>
              <a:buClr>
                <a:srgbClr val="44546A"/>
              </a:buClr>
              <a:buSzPts val="1200"/>
              <a:buFont typeface="Verdana"/>
              <a:buNone/>
            </a:pPr>
            <a:r>
              <a:rPr b="0" i="0" lang="en" sz="1200" u="none" cap="none" strike="noStrike">
                <a:solidFill>
                  <a:srgbClr val="44546A"/>
                </a:solidFill>
                <a:latin typeface="Verdana"/>
                <a:ea typeface="Verdana"/>
                <a:cs typeface="Verdana"/>
                <a:sym typeface="Verdana"/>
              </a:rPr>
              <a:t>using a version control system (VCS)</a:t>
            </a:r>
            <a:endParaRPr sz="500"/>
          </a:p>
        </p:txBody>
      </p:sp>
      <p:sp>
        <p:nvSpPr>
          <p:cNvPr id="1617" name="Shape 1617"/>
          <p:cNvSpPr txBox="1"/>
          <p:nvPr/>
        </p:nvSpPr>
        <p:spPr>
          <a:xfrm>
            <a:off x="3513564" y="3643547"/>
            <a:ext cx="2390870" cy="648653"/>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44546A"/>
              </a:buClr>
              <a:buSzPts val="1200"/>
              <a:buFont typeface="Verdana"/>
              <a:buNone/>
            </a:pPr>
            <a:r>
              <a:rPr b="1" i="0" lang="en" sz="1200" u="none" cap="none" strike="noStrike">
                <a:solidFill>
                  <a:srgbClr val="44546A"/>
                </a:solidFill>
                <a:latin typeface="Verdana"/>
                <a:ea typeface="Verdana"/>
                <a:cs typeface="Verdana"/>
                <a:sym typeface="Verdana"/>
              </a:rPr>
              <a:t>VALIDATE</a:t>
            </a:r>
            <a:endParaRPr sz="500"/>
          </a:p>
          <a:p>
            <a:pPr indent="0" lvl="0" marL="0" marR="0" rtl="0" algn="l">
              <a:lnSpc>
                <a:spcPct val="100000"/>
              </a:lnSpc>
              <a:spcBef>
                <a:spcPts val="0"/>
              </a:spcBef>
              <a:spcAft>
                <a:spcPts val="0"/>
              </a:spcAft>
              <a:buClr>
                <a:srgbClr val="44546A"/>
              </a:buClr>
              <a:buSzPts val="1200"/>
              <a:buFont typeface="Verdana"/>
              <a:buNone/>
            </a:pPr>
            <a:r>
              <a:rPr b="0" i="0" lang="en" sz="1200" u="none" cap="none" strike="noStrike">
                <a:solidFill>
                  <a:srgbClr val="44546A"/>
                </a:solidFill>
                <a:latin typeface="Verdana"/>
                <a:ea typeface="Verdana"/>
                <a:cs typeface="Verdana"/>
                <a:sym typeface="Verdana"/>
              </a:rPr>
              <a:t>with a common integrated</a:t>
            </a:r>
            <a:endParaRPr sz="500"/>
          </a:p>
          <a:p>
            <a:pPr indent="0" lvl="0" marL="0" marR="0" rtl="0" algn="l">
              <a:lnSpc>
                <a:spcPct val="100000"/>
              </a:lnSpc>
              <a:spcBef>
                <a:spcPts val="0"/>
              </a:spcBef>
              <a:spcAft>
                <a:spcPts val="0"/>
              </a:spcAft>
              <a:buClr>
                <a:srgbClr val="44546A"/>
              </a:buClr>
              <a:buSzPts val="1200"/>
              <a:buFont typeface="Verdana"/>
              <a:buNone/>
            </a:pPr>
            <a:r>
              <a:rPr b="0" i="0" lang="en" sz="1200" u="none" cap="none" strike="noStrike">
                <a:solidFill>
                  <a:srgbClr val="44546A"/>
                </a:solidFill>
                <a:latin typeface="Verdana"/>
                <a:ea typeface="Verdana"/>
                <a:cs typeface="Verdana"/>
                <a:sym typeface="Verdana"/>
              </a:rPr>
              <a:t>workflow for Plan &amp; Apply</a:t>
            </a:r>
            <a:endParaRPr sz="500"/>
          </a:p>
        </p:txBody>
      </p:sp>
      <p:sp>
        <p:nvSpPr>
          <p:cNvPr id="1618" name="Shape 1618"/>
          <p:cNvSpPr txBox="1"/>
          <p:nvPr/>
        </p:nvSpPr>
        <p:spPr>
          <a:xfrm>
            <a:off x="6139886" y="3643547"/>
            <a:ext cx="2390869" cy="648653"/>
          </a:xfrm>
          <a:prstGeom prst="rect">
            <a:avLst/>
          </a:prstGeom>
          <a:no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44546A"/>
              </a:buClr>
              <a:buSzPts val="1200"/>
              <a:buFont typeface="Verdana"/>
              <a:buNone/>
            </a:pPr>
            <a:r>
              <a:rPr b="1" i="0" lang="en" sz="1200" u="none" cap="none" strike="noStrike">
                <a:solidFill>
                  <a:srgbClr val="44546A"/>
                </a:solidFill>
                <a:latin typeface="Verdana"/>
                <a:ea typeface="Verdana"/>
                <a:cs typeface="Verdana"/>
                <a:sym typeface="Verdana"/>
              </a:rPr>
              <a:t>AUTOMATE</a:t>
            </a:r>
            <a:endParaRPr sz="500"/>
          </a:p>
          <a:p>
            <a:pPr indent="0" lvl="0" marL="0" marR="0" rtl="0" algn="l">
              <a:lnSpc>
                <a:spcPct val="100000"/>
              </a:lnSpc>
              <a:spcBef>
                <a:spcPts val="0"/>
              </a:spcBef>
              <a:spcAft>
                <a:spcPts val="0"/>
              </a:spcAft>
              <a:buClr>
                <a:srgbClr val="44546A"/>
              </a:buClr>
              <a:buSzPts val="1200"/>
              <a:buFont typeface="Verdana"/>
              <a:buNone/>
            </a:pPr>
            <a:r>
              <a:rPr b="0" i="0" lang="en" sz="1200" u="none" cap="none" strike="noStrike">
                <a:solidFill>
                  <a:srgbClr val="44546A"/>
                </a:solidFill>
                <a:latin typeface="Verdana"/>
                <a:ea typeface="Verdana"/>
                <a:cs typeface="Verdana"/>
                <a:sym typeface="Verdana"/>
              </a:rPr>
              <a:t>public cloud, private cloud,  </a:t>
            </a:r>
            <a:endParaRPr sz="500"/>
          </a:p>
          <a:p>
            <a:pPr indent="0" lvl="0" marL="0" marR="0" rtl="0" algn="l">
              <a:lnSpc>
                <a:spcPct val="100000"/>
              </a:lnSpc>
              <a:spcBef>
                <a:spcPts val="0"/>
              </a:spcBef>
              <a:spcAft>
                <a:spcPts val="0"/>
              </a:spcAft>
              <a:buClr>
                <a:srgbClr val="44546A"/>
              </a:buClr>
              <a:buSzPts val="1200"/>
              <a:buFont typeface="Verdana"/>
              <a:buNone/>
            </a:pPr>
            <a:r>
              <a:rPr b="0" i="0" lang="en" sz="1200" u="none" cap="none" strike="noStrike">
                <a:solidFill>
                  <a:srgbClr val="44546A"/>
                </a:solidFill>
                <a:latin typeface="Verdana"/>
                <a:ea typeface="Verdana"/>
                <a:cs typeface="Verdana"/>
                <a:sym typeface="Verdana"/>
              </a:rPr>
              <a:t>and external services </a:t>
            </a:r>
            <a:endParaRPr sz="500"/>
          </a:p>
        </p:txBody>
      </p:sp>
      <p:pic>
        <p:nvPicPr>
          <p:cNvPr descr="image45.png" id="1619" name="Shape 1619"/>
          <p:cNvPicPr preferRelativeResize="0"/>
          <p:nvPr/>
        </p:nvPicPr>
        <p:blipFill rotWithShape="1">
          <a:blip r:embed="rId3">
            <a:alphaModFix/>
          </a:blip>
          <a:srcRect b="0" l="0" r="0" t="0"/>
          <a:stretch/>
        </p:blipFill>
        <p:spPr>
          <a:xfrm>
            <a:off x="-146304" y="64008"/>
            <a:ext cx="9606576" cy="539496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3" name="Shape 1623"/>
        <p:cNvGrpSpPr/>
        <p:nvPr/>
      </p:nvGrpSpPr>
      <p:grpSpPr>
        <a:xfrm>
          <a:off x="0" y="0"/>
          <a:ext cx="0" cy="0"/>
          <a:chOff x="0" y="0"/>
          <a:chExt cx="0" cy="0"/>
        </a:xfrm>
      </p:grpSpPr>
      <p:sp>
        <p:nvSpPr>
          <p:cNvPr id="1624" name="Shape 1624"/>
          <p:cNvSpPr txBox="1"/>
          <p:nvPr>
            <p:ph type="title"/>
          </p:nvPr>
        </p:nvSpPr>
        <p:spPr>
          <a:xfrm>
            <a:off x="544451" y="293840"/>
            <a:ext cx="8155049" cy="55615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b="1" i="0" lang="en" sz="2800" u="none" cap="none" strike="noStrike">
                <a:solidFill>
                  <a:srgbClr val="000000"/>
                </a:solidFill>
                <a:latin typeface="Tahoma"/>
                <a:ea typeface="Tahoma"/>
                <a:cs typeface="Tahoma"/>
                <a:sym typeface="Tahoma"/>
              </a:rPr>
              <a:t>Customer commentary </a:t>
            </a:r>
            <a:endParaRPr sz="500"/>
          </a:p>
        </p:txBody>
      </p:sp>
      <p:sp>
        <p:nvSpPr>
          <p:cNvPr id="1625" name="Shape 1625"/>
          <p:cNvSpPr txBox="1"/>
          <p:nvPr>
            <p:ph idx="1" type="body"/>
          </p:nvPr>
        </p:nvSpPr>
        <p:spPr>
          <a:xfrm>
            <a:off x="544451" y="1547355"/>
            <a:ext cx="8155049" cy="3051633"/>
          </a:xfrm>
          <a:prstGeom prst="rect">
            <a:avLst/>
          </a:prstGeom>
          <a:noFill/>
          <a:ln>
            <a:noFill/>
          </a:ln>
        </p:spPr>
        <p:txBody>
          <a:bodyPr anchorCtr="0" anchor="t" bIns="45725" lIns="45725" spcFirstLastPara="1" rIns="45725" wrap="square" tIns="45725">
            <a:noAutofit/>
          </a:bodyPr>
          <a:lstStyle/>
          <a:p>
            <a:pPr indent="-177800" lvl="0" marL="177800" marR="0" rtl="0" algn="l">
              <a:lnSpc>
                <a:spcPct val="90000"/>
              </a:lnSpc>
              <a:spcBef>
                <a:spcPts val="0"/>
              </a:spcBef>
              <a:spcAft>
                <a:spcPts val="0"/>
              </a:spcAft>
              <a:buClr>
                <a:srgbClr val="44546A"/>
              </a:buClr>
              <a:buSzPts val="1800"/>
              <a:buFont typeface="Noto Sans Symbols"/>
              <a:buChar char="▪"/>
            </a:pPr>
            <a:r>
              <a:rPr b="0" i="0" lang="en" sz="1800" u="none" cap="none" strike="noStrike">
                <a:solidFill>
                  <a:srgbClr val="44546A"/>
                </a:solidFill>
                <a:latin typeface="Verdana"/>
                <a:ea typeface="Verdana"/>
                <a:cs typeface="Verdana"/>
                <a:sym typeface="Verdana"/>
              </a:rPr>
              <a:t>Segment uses modules to help reduce infrastructure spend at AWS by $1million, increase utilization XX%, and reduce time to provision infrastructure from 3 weeks to 30 seconds. </a:t>
            </a:r>
            <a:endParaRPr sz="500"/>
          </a:p>
          <a:p>
            <a:pPr indent="-63500" lvl="0" marL="177800" marR="0" rtl="0" algn="l">
              <a:lnSpc>
                <a:spcPct val="90000"/>
              </a:lnSpc>
              <a:spcBef>
                <a:spcPts val="600"/>
              </a:spcBef>
              <a:spcAft>
                <a:spcPts val="0"/>
              </a:spcAft>
              <a:buClr>
                <a:srgbClr val="44546A"/>
              </a:buClr>
              <a:buSzPts val="1800"/>
              <a:buFont typeface="Noto Sans Symbols"/>
              <a:buNone/>
            </a:pPr>
            <a:r>
              <a:t/>
            </a:r>
            <a:endParaRPr b="0" i="0" sz="1800" u="none" cap="none" strike="noStrike">
              <a:solidFill>
                <a:srgbClr val="44546A"/>
              </a:solidFill>
              <a:latin typeface="Verdana"/>
              <a:ea typeface="Verdana"/>
              <a:cs typeface="Verdana"/>
              <a:sym typeface="Verdana"/>
            </a:endParaRPr>
          </a:p>
          <a:p>
            <a:pPr indent="-177800" lvl="0" marL="177800" marR="0" rtl="0" algn="l">
              <a:lnSpc>
                <a:spcPct val="90000"/>
              </a:lnSpc>
              <a:spcBef>
                <a:spcPts val="600"/>
              </a:spcBef>
              <a:spcAft>
                <a:spcPts val="0"/>
              </a:spcAft>
              <a:buClr>
                <a:srgbClr val="44546A"/>
              </a:buClr>
              <a:buSzPts val="1800"/>
              <a:buFont typeface="Noto Sans Symbols"/>
              <a:buChar char="▪"/>
            </a:pPr>
            <a:r>
              <a:rPr b="0" i="0" lang="en" sz="1800" u="none" cap="none" strike="noStrike">
                <a:solidFill>
                  <a:srgbClr val="44546A"/>
                </a:solidFill>
                <a:latin typeface="Verdana"/>
                <a:ea typeface="Verdana"/>
                <a:cs typeface="Verdana"/>
                <a:sym typeface="Verdana"/>
              </a:rPr>
              <a:t>PayPal to eliminate drift that would become a security vulnerability. </a:t>
            </a:r>
            <a:endParaRPr sz="500"/>
          </a:p>
        </p:txBody>
      </p:sp>
      <p:sp>
        <p:nvSpPr>
          <p:cNvPr id="1626" name="Shape 1626"/>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627" name="Shape 1627"/>
          <p:cNvSpPr txBox="1"/>
          <p:nvPr>
            <p:ph idx="2" type="body"/>
          </p:nvPr>
        </p:nvSpPr>
        <p:spPr>
          <a:xfrm>
            <a:off x="544451" y="769938"/>
            <a:ext cx="8155049" cy="420440"/>
          </a:xfrm>
          <a:prstGeom prst="rect">
            <a:avLst/>
          </a:prstGeom>
          <a:noFill/>
          <a:ln>
            <a:noFill/>
          </a:ln>
        </p:spPr>
        <p:txBody>
          <a:bodyPr anchorCtr="0" anchor="t" bIns="47625" lIns="47625" spcFirstLastPara="1" rIns="47625" wrap="square" tIns="47625">
            <a:noAutofit/>
          </a:bodyPr>
          <a:lstStyle/>
          <a:p>
            <a:pPr indent="0" lvl="0" marL="0" marR="0" rtl="0" algn="l">
              <a:lnSpc>
                <a:spcPct val="90000"/>
              </a:lnSpc>
              <a:spcBef>
                <a:spcPts val="0"/>
              </a:spcBef>
              <a:spcAft>
                <a:spcPts val="0"/>
              </a:spcAft>
              <a:buClr>
                <a:srgbClr val="44546A"/>
              </a:buClr>
              <a:buSzPts val="1600"/>
              <a:buFont typeface="Arial"/>
              <a:buNone/>
            </a:pPr>
            <a:r>
              <a:t/>
            </a:r>
            <a:endParaRPr b="1" i="0" sz="1600" u="none" cap="none" strike="noStrike">
              <a:solidFill>
                <a:srgbClr val="44546A"/>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Shape 638"/>
          <p:cNvSpPr txBox="1"/>
          <p:nvPr>
            <p:ph idx="1" type="body"/>
          </p:nvPr>
        </p:nvSpPr>
        <p:spPr>
          <a:xfrm>
            <a:off x="3304587" y="1301619"/>
            <a:ext cx="5286723" cy="2883548"/>
          </a:xfrm>
          <a:prstGeom prst="rect">
            <a:avLst/>
          </a:prstGeom>
          <a:noFill/>
          <a:ln>
            <a:noFill/>
          </a:ln>
        </p:spPr>
        <p:txBody>
          <a:bodyPr anchorCtr="0" anchor="t" bIns="45725" lIns="45725" spcFirstLastPara="1" rIns="45725" wrap="square" tIns="45725">
            <a:noAutofit/>
          </a:bodyPr>
          <a:lstStyle/>
          <a:p>
            <a:pPr indent="0" lvl="0" marL="0" marR="0" rtl="0" algn="l">
              <a:lnSpc>
                <a:spcPct val="90000"/>
              </a:lnSpc>
              <a:spcBef>
                <a:spcPts val="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resource "google_compute_instance" "server" {</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name         = "server"</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machine_type = "g1-small"</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zone         = "us-central1-a"</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t/>
            </a:r>
            <a:endParaRPr i="0" sz="800" u="none" cap="none" strike="noStrike">
              <a:solidFill>
                <a:srgbClr val="000000"/>
              </a:solidFill>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disk {</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image = "ubuntu-1404-trusty-v20160114e"</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t/>
            </a:r>
            <a:endParaRPr i="0" sz="800" u="none" cap="none" strike="noStrike">
              <a:solidFill>
                <a:srgbClr val="000000"/>
              </a:solidFill>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resource "dnsimple_record" "hello" {</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domain = "example.com"</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name   = "server"</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value  = "${google_compute_instance.server.network_interface.0.address}"</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type   = "A"</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a:t>
            </a:r>
            <a:endParaRPr sz="800">
              <a:latin typeface="Source Code Pro"/>
              <a:ea typeface="Source Code Pro"/>
              <a:cs typeface="Source Code Pro"/>
              <a:sym typeface="Source Code Pro"/>
            </a:endParaRPr>
          </a:p>
        </p:txBody>
      </p:sp>
      <p:sp>
        <p:nvSpPr>
          <p:cNvPr id="639" name="Shape 639"/>
          <p:cNvSpPr txBox="1"/>
          <p:nvPr>
            <p:ph idx="2" type="body"/>
          </p:nvPr>
        </p:nvSpPr>
        <p:spPr>
          <a:xfrm>
            <a:off x="3304587" y="930208"/>
            <a:ext cx="5225160" cy="273570"/>
          </a:xfrm>
          <a:prstGeom prst="rect">
            <a:avLst/>
          </a:prstGeom>
          <a:noFill/>
          <a:ln>
            <a:noFill/>
          </a:ln>
        </p:spPr>
        <p:txBody>
          <a:bodyPr anchorCtr="0" anchor="ctr" bIns="45725" lIns="45725" spcFirstLastPara="1" rIns="45725" wrap="square" tIns="45725">
            <a:noAutofit/>
          </a:bodyPr>
          <a:lstStyle/>
          <a:p>
            <a:pPr indent="0" lvl="0" marL="0" marR="0" rtl="0" algn="ctr">
              <a:lnSpc>
                <a:spcPct val="90000"/>
              </a:lnSpc>
              <a:spcBef>
                <a:spcPts val="0"/>
              </a:spcBef>
              <a:spcAft>
                <a:spcPts val="0"/>
              </a:spcAft>
              <a:buClr>
                <a:srgbClr val="FFFFFF"/>
              </a:buClr>
              <a:buSzPts val="800"/>
              <a:buFont typeface="Arial"/>
              <a:buNone/>
            </a:pPr>
            <a:r>
              <a:t/>
            </a:r>
            <a:endParaRPr b="1" i="0" sz="800" u="none" cap="none" strike="noStrike">
              <a:solidFill>
                <a:srgbClr val="FFFFFF"/>
              </a:solidFill>
              <a:latin typeface="Arial"/>
              <a:ea typeface="Arial"/>
              <a:cs typeface="Arial"/>
              <a:sym typeface="Arial"/>
            </a:endParaRPr>
          </a:p>
        </p:txBody>
      </p:sp>
      <p:sp>
        <p:nvSpPr>
          <p:cNvPr id="640" name="Shape 640"/>
          <p:cNvSpPr txBox="1"/>
          <p:nvPr>
            <p:ph idx="12" type="sldNum"/>
          </p:nvPr>
        </p:nvSpPr>
        <p:spPr>
          <a:xfrm>
            <a:off x="8899790" y="4933790"/>
            <a:ext cx="144646"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641" name="Shape 641"/>
          <p:cNvSpPr txBox="1"/>
          <p:nvPr>
            <p:ph idx="3" type="body"/>
          </p:nvPr>
        </p:nvSpPr>
        <p:spPr>
          <a:xfrm>
            <a:off x="0" y="2871428"/>
            <a:ext cx="2469521" cy="1262063"/>
          </a:xfrm>
          <a:prstGeom prst="rect">
            <a:avLst/>
          </a:prstGeom>
          <a:noFill/>
          <a:ln>
            <a:noFill/>
          </a:ln>
        </p:spPr>
        <p:txBody>
          <a:bodyPr anchorCtr="0" anchor="t" bIns="45725" lIns="45725" spcFirstLastPara="1" rIns="45725" wrap="square" tIns="45725">
            <a:noAutofit/>
          </a:bodyPr>
          <a:lstStyle/>
          <a:p>
            <a:pPr indent="0" lvl="0" marL="0" marR="0" rtl="0" algn="l">
              <a:lnSpc>
                <a:spcPct val="111111"/>
              </a:lnSpc>
              <a:spcBef>
                <a:spcPts val="0"/>
              </a:spcBef>
              <a:spcAft>
                <a:spcPts val="0"/>
              </a:spcAft>
              <a:buClr>
                <a:srgbClr val="FFFFFF"/>
              </a:buClr>
              <a:buSzPts val="1400"/>
              <a:buFont typeface="Arial"/>
              <a:buNone/>
            </a:pPr>
            <a:r>
              <a:rPr i="0" lang="en" sz="1400" u="none" cap="none" strike="noStrike">
                <a:solidFill>
                  <a:srgbClr val="FFFFFF"/>
                </a:solidFill>
                <a:latin typeface="Lato"/>
                <a:ea typeface="Lato"/>
                <a:cs typeface="Lato"/>
                <a:sym typeface="Lato"/>
              </a:rPr>
              <a:t>Example</a:t>
            </a:r>
            <a:endParaRPr sz="500">
              <a:latin typeface="Lato"/>
              <a:ea typeface="Lato"/>
              <a:cs typeface="Lato"/>
              <a:sym typeface="Lato"/>
            </a:endParaRPr>
          </a:p>
        </p:txBody>
      </p:sp>
      <p:sp>
        <p:nvSpPr>
          <p:cNvPr id="642" name="Shape 642"/>
          <p:cNvSpPr txBox="1"/>
          <p:nvPr>
            <p:ph type="title"/>
          </p:nvPr>
        </p:nvSpPr>
        <p:spPr>
          <a:xfrm>
            <a:off x="0" y="1707047"/>
            <a:ext cx="2481263" cy="1114425"/>
          </a:xfrm>
          <a:prstGeom prst="rect">
            <a:avLst/>
          </a:prstGeom>
          <a:noFill/>
          <a:ln>
            <a:noFill/>
          </a:ln>
        </p:spPr>
        <p:txBody>
          <a:bodyPr anchorCtr="0" anchor="b" bIns="45725" lIns="45725" spcFirstLastPara="1" rIns="45725" wrap="square" tIns="45725">
            <a:noAutofit/>
          </a:bodyPr>
          <a:lstStyle/>
          <a:p>
            <a:pPr indent="0" lvl="0" marL="0" marR="0" rtl="0" algn="l">
              <a:lnSpc>
                <a:spcPct val="104166"/>
              </a:lnSpc>
              <a:spcBef>
                <a:spcPts val="0"/>
              </a:spcBef>
              <a:spcAft>
                <a:spcPts val="0"/>
              </a:spcAft>
              <a:buClr>
                <a:srgbClr val="FFFFFF"/>
              </a:buClr>
              <a:buSzPts val="1800"/>
              <a:buFont typeface="Tahoma"/>
              <a:buNone/>
            </a:pPr>
            <a:r>
              <a:rPr i="0" lang="en" sz="1800" u="none" cap="none" strike="noStrike">
                <a:solidFill>
                  <a:srgbClr val="FFFFFF"/>
                </a:solidFill>
                <a:latin typeface="Titillium Web"/>
                <a:ea typeface="Titillium Web"/>
                <a:cs typeface="Titillium Web"/>
                <a:sym typeface="Titillium Web"/>
              </a:rPr>
              <a:t>Infrastructure as code</a:t>
            </a:r>
            <a:endParaRPr sz="500">
              <a:latin typeface="Titillium Web"/>
              <a:ea typeface="Titillium Web"/>
              <a:cs typeface="Titillium Web"/>
              <a:sym typeface="Titillium Web"/>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1" name="Shape 1631"/>
        <p:cNvGrpSpPr/>
        <p:nvPr/>
      </p:nvGrpSpPr>
      <p:grpSpPr>
        <a:xfrm>
          <a:off x="0" y="0"/>
          <a:ext cx="0" cy="0"/>
          <a:chOff x="0" y="0"/>
          <a:chExt cx="0" cy="0"/>
        </a:xfrm>
      </p:grpSpPr>
      <p:sp>
        <p:nvSpPr>
          <p:cNvPr id="1632" name="Shape 1632"/>
          <p:cNvSpPr txBox="1"/>
          <p:nvPr>
            <p:ph type="title"/>
          </p:nvPr>
        </p:nvSpPr>
        <p:spPr>
          <a:xfrm>
            <a:off x="544451" y="293840"/>
            <a:ext cx="8155049" cy="55615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b="1" i="0" lang="en" sz="2800" u="none" cap="none" strike="noStrike">
                <a:solidFill>
                  <a:srgbClr val="000000"/>
                </a:solidFill>
                <a:latin typeface="Tahoma"/>
                <a:ea typeface="Tahoma"/>
                <a:cs typeface="Tahoma"/>
                <a:sym typeface="Tahoma"/>
              </a:rPr>
              <a:t>Competitive eye chart</a:t>
            </a:r>
            <a:endParaRPr sz="500"/>
          </a:p>
        </p:txBody>
      </p:sp>
      <p:sp>
        <p:nvSpPr>
          <p:cNvPr id="1633" name="Shape 1633"/>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634" name="Shape 1634"/>
          <p:cNvSpPr txBox="1"/>
          <p:nvPr>
            <p:ph idx="2" type="body"/>
          </p:nvPr>
        </p:nvSpPr>
        <p:spPr>
          <a:xfrm>
            <a:off x="544451" y="769938"/>
            <a:ext cx="8155049" cy="420440"/>
          </a:xfrm>
          <a:prstGeom prst="rect">
            <a:avLst/>
          </a:prstGeom>
          <a:noFill/>
          <a:ln>
            <a:noFill/>
          </a:ln>
        </p:spPr>
        <p:txBody>
          <a:bodyPr anchorCtr="0" anchor="t" bIns="47625" lIns="47625" spcFirstLastPara="1" rIns="47625" wrap="square" tIns="47625">
            <a:noAutofit/>
          </a:bodyPr>
          <a:lstStyle/>
          <a:p>
            <a:pPr indent="0" lvl="0" marL="0" marR="0" rtl="0" algn="l">
              <a:lnSpc>
                <a:spcPct val="90000"/>
              </a:lnSpc>
              <a:spcBef>
                <a:spcPts val="0"/>
              </a:spcBef>
              <a:spcAft>
                <a:spcPts val="0"/>
              </a:spcAft>
              <a:buClr>
                <a:srgbClr val="44546A"/>
              </a:buClr>
              <a:buSzPts val="1600"/>
              <a:buFont typeface="Arial"/>
              <a:buNone/>
            </a:pPr>
            <a:r>
              <a:t/>
            </a:r>
            <a:endParaRPr b="1" i="0" sz="1600" u="none" cap="none" strike="noStrike">
              <a:solidFill>
                <a:srgbClr val="44546A"/>
              </a:solidFill>
              <a:latin typeface="Tahoma"/>
              <a:ea typeface="Tahoma"/>
              <a:cs typeface="Tahoma"/>
              <a:sym typeface="Tahoma"/>
            </a:endParaRPr>
          </a:p>
        </p:txBody>
      </p:sp>
      <p:graphicFrame>
        <p:nvGraphicFramePr>
          <p:cNvPr id="1635" name="Shape 1635"/>
          <p:cNvGraphicFramePr/>
          <p:nvPr/>
        </p:nvGraphicFramePr>
        <p:xfrm>
          <a:off x="726838" y="1604886"/>
          <a:ext cx="3000000" cy="3000000"/>
        </p:xfrm>
        <a:graphic>
          <a:graphicData uri="http://schemas.openxmlformats.org/drawingml/2006/table">
            <a:tbl>
              <a:tblPr bandRow="1" firstCol="1" firstRow="1">
                <a:noFill/>
                <a:tableStyleId>{F93A4160-50D2-4F09-8E48-348BB31553C8}</a:tableStyleId>
              </a:tblPr>
              <a:tblGrid>
                <a:gridCol w="1902025"/>
                <a:gridCol w="1902025"/>
                <a:gridCol w="1902025"/>
                <a:gridCol w="1902025"/>
              </a:tblGrid>
              <a:tr h="505425">
                <a:tc>
                  <a:txBody>
                    <a:bodyPr>
                      <a:noAutofit/>
                    </a:bodyPr>
                    <a:lstStyle/>
                    <a:p>
                      <a:pPr indent="0" lvl="0" marL="0" marR="0" rtl="0" algn="l">
                        <a:lnSpc>
                          <a:spcPct val="100000"/>
                        </a:lnSpc>
                        <a:spcBef>
                          <a:spcPts val="0"/>
                        </a:spcBef>
                        <a:spcAft>
                          <a:spcPts val="0"/>
                        </a:spcAft>
                        <a:buClr>
                          <a:schemeClr val="lt1"/>
                        </a:buClr>
                        <a:buSzPts val="1800"/>
                        <a:buFont typeface="Calibri"/>
                        <a:buNone/>
                      </a:pPr>
                      <a:r>
                        <a:t/>
                      </a:r>
                      <a:endParaRPr sz="1800" u="none" cap="none" strike="noStrike"/>
                    </a:p>
                  </a:txBody>
                  <a:tcPr marT="0" marB="0" marR="0" marL="0"/>
                </a:tc>
                <a:tc>
                  <a:txBody>
                    <a:bodyPr>
                      <a:noAutofit/>
                    </a:bodyPr>
                    <a:lstStyle/>
                    <a:p>
                      <a:pPr indent="0" lvl="0" marL="0" marR="0" rtl="0" algn="l">
                        <a:lnSpc>
                          <a:spcPct val="100000"/>
                        </a:lnSpc>
                        <a:spcBef>
                          <a:spcPts val="0"/>
                        </a:spcBef>
                        <a:spcAft>
                          <a:spcPts val="0"/>
                        </a:spcAft>
                        <a:buClr>
                          <a:schemeClr val="lt1"/>
                        </a:buClr>
                        <a:buSzPts val="1800"/>
                        <a:buFont typeface="Calibri"/>
                        <a:buNone/>
                      </a:pPr>
                      <a:r>
                        <a:t/>
                      </a:r>
                      <a:endParaRPr sz="1800" u="none" cap="none" strike="noStrike"/>
                    </a:p>
                  </a:txBody>
                  <a:tcPr marT="0" marB="0" marR="0" marL="0"/>
                </a:tc>
                <a:tc>
                  <a:txBody>
                    <a:bodyPr>
                      <a:noAutofit/>
                    </a:bodyPr>
                    <a:lstStyle/>
                    <a:p>
                      <a:pPr indent="0" lvl="0" marL="0" marR="0" rtl="0" algn="l">
                        <a:lnSpc>
                          <a:spcPct val="100000"/>
                        </a:lnSpc>
                        <a:spcBef>
                          <a:spcPts val="0"/>
                        </a:spcBef>
                        <a:spcAft>
                          <a:spcPts val="0"/>
                        </a:spcAft>
                        <a:buClr>
                          <a:schemeClr val="lt1"/>
                        </a:buClr>
                        <a:buSzPts val="1800"/>
                        <a:buFont typeface="Calibri"/>
                        <a:buNone/>
                      </a:pPr>
                      <a:r>
                        <a:t/>
                      </a:r>
                      <a:endParaRPr sz="1800" u="none" cap="none" strike="noStrike"/>
                    </a:p>
                  </a:txBody>
                  <a:tcPr marT="0" marB="0" marR="0" marL="0"/>
                </a:tc>
                <a:tc>
                  <a:txBody>
                    <a:bodyPr>
                      <a:noAutofit/>
                    </a:bodyPr>
                    <a:lstStyle/>
                    <a:p>
                      <a:pPr indent="0" lvl="0" marL="0" marR="0" rtl="0" algn="l">
                        <a:lnSpc>
                          <a:spcPct val="100000"/>
                        </a:lnSpc>
                        <a:spcBef>
                          <a:spcPts val="0"/>
                        </a:spcBef>
                        <a:spcAft>
                          <a:spcPts val="0"/>
                        </a:spcAft>
                        <a:buClr>
                          <a:schemeClr val="lt1"/>
                        </a:buClr>
                        <a:buSzPts val="1800"/>
                        <a:buFont typeface="Calibri"/>
                        <a:buNone/>
                      </a:pPr>
                      <a:r>
                        <a:t/>
                      </a:r>
                      <a:endParaRPr sz="1800" u="none" cap="none" strike="noStrike"/>
                    </a:p>
                  </a:txBody>
                  <a:tcPr marT="0" marB="0" marR="0" marL="0"/>
                </a:tc>
              </a:tr>
              <a:tr h="505425">
                <a:tc>
                  <a:txBody>
                    <a:bodyPr>
                      <a:noAutofit/>
                    </a:bodyPr>
                    <a:lstStyle/>
                    <a:p>
                      <a:pPr indent="0" lvl="0" marL="0" marR="0" rtl="0" algn="l">
                        <a:lnSpc>
                          <a:spcPct val="100000"/>
                        </a:lnSpc>
                        <a:spcBef>
                          <a:spcPts val="0"/>
                        </a:spcBef>
                        <a:spcAft>
                          <a:spcPts val="0"/>
                        </a:spcAft>
                        <a:buClr>
                          <a:schemeClr val="lt1"/>
                        </a:buClr>
                        <a:buSzPts val="1800"/>
                        <a:buFont typeface="Calibri"/>
                        <a:buNone/>
                      </a:pPr>
                      <a:r>
                        <a:t/>
                      </a:r>
                      <a:endParaRPr sz="1800" u="none" cap="none" strike="noStrike"/>
                    </a:p>
                  </a:txBody>
                  <a:tcPr marT="0" marB="0" marR="0" marL="0"/>
                </a:tc>
                <a:tc>
                  <a:txBody>
                    <a:bodyPr>
                      <a:noAutofit/>
                    </a:bodyPr>
                    <a:lstStyle/>
                    <a:p>
                      <a:pPr indent="0" lvl="0" marL="0" marR="0" rtl="0" algn="l">
                        <a:lnSpc>
                          <a:spcPct val="100000"/>
                        </a:lnSpc>
                        <a:spcBef>
                          <a:spcPts val="0"/>
                        </a:spcBef>
                        <a:spcAft>
                          <a:spcPts val="0"/>
                        </a:spcAft>
                        <a:buClr>
                          <a:schemeClr val="lt1"/>
                        </a:buClr>
                        <a:buSzPts val="1800"/>
                        <a:buFont typeface="Calibri"/>
                        <a:buNone/>
                      </a:pPr>
                      <a:r>
                        <a:t/>
                      </a:r>
                      <a:endParaRPr sz="1800" u="none" cap="none" strike="noStrike"/>
                    </a:p>
                  </a:txBody>
                  <a:tcPr marT="0" marB="0" marR="0" marL="0"/>
                </a:tc>
                <a:tc>
                  <a:txBody>
                    <a:bodyPr>
                      <a:noAutofit/>
                    </a:bodyPr>
                    <a:lstStyle/>
                    <a:p>
                      <a:pPr indent="0" lvl="0" marL="0" marR="0" rtl="0" algn="l">
                        <a:lnSpc>
                          <a:spcPct val="100000"/>
                        </a:lnSpc>
                        <a:spcBef>
                          <a:spcPts val="0"/>
                        </a:spcBef>
                        <a:spcAft>
                          <a:spcPts val="0"/>
                        </a:spcAft>
                        <a:buClr>
                          <a:schemeClr val="lt1"/>
                        </a:buClr>
                        <a:buSzPts val="1800"/>
                        <a:buFont typeface="Calibri"/>
                        <a:buNone/>
                      </a:pPr>
                      <a:r>
                        <a:t/>
                      </a:r>
                      <a:endParaRPr sz="1800" u="none" cap="none" strike="noStrike"/>
                    </a:p>
                  </a:txBody>
                  <a:tcPr marT="0" marB="0" marR="0" marL="0"/>
                </a:tc>
                <a:tc>
                  <a:txBody>
                    <a:bodyPr>
                      <a:noAutofit/>
                    </a:bodyPr>
                    <a:lstStyle/>
                    <a:p>
                      <a:pPr indent="0" lvl="0" marL="0" marR="0" rtl="0" algn="l">
                        <a:lnSpc>
                          <a:spcPct val="100000"/>
                        </a:lnSpc>
                        <a:spcBef>
                          <a:spcPts val="0"/>
                        </a:spcBef>
                        <a:spcAft>
                          <a:spcPts val="0"/>
                        </a:spcAft>
                        <a:buClr>
                          <a:schemeClr val="lt1"/>
                        </a:buClr>
                        <a:buSzPts val="1800"/>
                        <a:buFont typeface="Calibri"/>
                        <a:buNone/>
                      </a:pPr>
                      <a:r>
                        <a:t/>
                      </a:r>
                      <a:endParaRPr sz="1800" u="none" cap="none" strike="noStrike"/>
                    </a:p>
                  </a:txBody>
                  <a:tcPr marT="0" marB="0" marR="0" marL="0"/>
                </a:tc>
              </a:tr>
              <a:tr h="505425">
                <a:tc>
                  <a:txBody>
                    <a:bodyPr>
                      <a:noAutofit/>
                    </a:bodyPr>
                    <a:lstStyle/>
                    <a:p>
                      <a:pPr indent="0" lvl="0" marL="0" marR="0" rtl="0" algn="l">
                        <a:lnSpc>
                          <a:spcPct val="100000"/>
                        </a:lnSpc>
                        <a:spcBef>
                          <a:spcPts val="0"/>
                        </a:spcBef>
                        <a:spcAft>
                          <a:spcPts val="0"/>
                        </a:spcAft>
                        <a:buClr>
                          <a:schemeClr val="lt1"/>
                        </a:buClr>
                        <a:buSzPts val="1800"/>
                        <a:buFont typeface="Calibri"/>
                        <a:buNone/>
                      </a:pPr>
                      <a:r>
                        <a:t/>
                      </a:r>
                      <a:endParaRPr sz="1800" u="none" cap="none" strike="noStrike"/>
                    </a:p>
                  </a:txBody>
                  <a:tcPr marT="0" marB="0" marR="0" marL="0"/>
                </a:tc>
                <a:tc>
                  <a:txBody>
                    <a:bodyPr>
                      <a:noAutofit/>
                    </a:bodyPr>
                    <a:lstStyle/>
                    <a:p>
                      <a:pPr indent="0" lvl="0" marL="0" marR="0" rtl="0" algn="l">
                        <a:lnSpc>
                          <a:spcPct val="100000"/>
                        </a:lnSpc>
                        <a:spcBef>
                          <a:spcPts val="0"/>
                        </a:spcBef>
                        <a:spcAft>
                          <a:spcPts val="0"/>
                        </a:spcAft>
                        <a:buClr>
                          <a:schemeClr val="lt1"/>
                        </a:buClr>
                        <a:buSzPts val="1800"/>
                        <a:buFont typeface="Calibri"/>
                        <a:buNone/>
                      </a:pPr>
                      <a:r>
                        <a:t/>
                      </a:r>
                      <a:endParaRPr sz="1800" u="none" cap="none" strike="noStrike"/>
                    </a:p>
                  </a:txBody>
                  <a:tcPr marT="0" marB="0" marR="0" marL="0"/>
                </a:tc>
                <a:tc>
                  <a:txBody>
                    <a:bodyPr>
                      <a:noAutofit/>
                    </a:bodyPr>
                    <a:lstStyle/>
                    <a:p>
                      <a:pPr indent="0" lvl="0" marL="0" marR="0" rtl="0" algn="l">
                        <a:lnSpc>
                          <a:spcPct val="100000"/>
                        </a:lnSpc>
                        <a:spcBef>
                          <a:spcPts val="0"/>
                        </a:spcBef>
                        <a:spcAft>
                          <a:spcPts val="0"/>
                        </a:spcAft>
                        <a:buClr>
                          <a:schemeClr val="lt1"/>
                        </a:buClr>
                        <a:buSzPts val="1800"/>
                        <a:buFont typeface="Calibri"/>
                        <a:buNone/>
                      </a:pPr>
                      <a:r>
                        <a:t/>
                      </a:r>
                      <a:endParaRPr sz="1800" u="none" cap="none" strike="noStrike"/>
                    </a:p>
                  </a:txBody>
                  <a:tcPr marT="0" marB="0" marR="0" marL="0"/>
                </a:tc>
                <a:tc>
                  <a:txBody>
                    <a:bodyPr>
                      <a:noAutofit/>
                    </a:bodyPr>
                    <a:lstStyle/>
                    <a:p>
                      <a:pPr indent="0" lvl="0" marL="0" marR="0" rtl="0" algn="l">
                        <a:lnSpc>
                          <a:spcPct val="100000"/>
                        </a:lnSpc>
                        <a:spcBef>
                          <a:spcPts val="0"/>
                        </a:spcBef>
                        <a:spcAft>
                          <a:spcPts val="0"/>
                        </a:spcAft>
                        <a:buClr>
                          <a:schemeClr val="lt1"/>
                        </a:buClr>
                        <a:buSzPts val="1800"/>
                        <a:buFont typeface="Calibri"/>
                        <a:buNone/>
                      </a:pPr>
                      <a:r>
                        <a:t/>
                      </a:r>
                      <a:endParaRPr sz="1800" u="none" cap="none" strike="noStrike"/>
                    </a:p>
                  </a:txBody>
                  <a:tcPr marT="0" marB="0" marR="0" marL="0"/>
                </a:tc>
              </a:tr>
              <a:tr h="505425">
                <a:tc>
                  <a:txBody>
                    <a:bodyPr>
                      <a:noAutofit/>
                    </a:bodyPr>
                    <a:lstStyle/>
                    <a:p>
                      <a:pPr indent="0" lvl="0" marL="0" marR="0" rtl="0" algn="l">
                        <a:lnSpc>
                          <a:spcPct val="100000"/>
                        </a:lnSpc>
                        <a:spcBef>
                          <a:spcPts val="0"/>
                        </a:spcBef>
                        <a:spcAft>
                          <a:spcPts val="0"/>
                        </a:spcAft>
                        <a:buClr>
                          <a:schemeClr val="lt1"/>
                        </a:buClr>
                        <a:buSzPts val="1800"/>
                        <a:buFont typeface="Calibri"/>
                        <a:buNone/>
                      </a:pPr>
                      <a:r>
                        <a:t/>
                      </a:r>
                      <a:endParaRPr sz="1800" u="none" cap="none" strike="noStrike"/>
                    </a:p>
                  </a:txBody>
                  <a:tcPr marT="0" marB="0" marR="0" marL="0"/>
                </a:tc>
                <a:tc>
                  <a:txBody>
                    <a:bodyPr>
                      <a:noAutofit/>
                    </a:bodyPr>
                    <a:lstStyle/>
                    <a:p>
                      <a:pPr indent="0" lvl="0" marL="0" marR="0" rtl="0" algn="l">
                        <a:lnSpc>
                          <a:spcPct val="100000"/>
                        </a:lnSpc>
                        <a:spcBef>
                          <a:spcPts val="0"/>
                        </a:spcBef>
                        <a:spcAft>
                          <a:spcPts val="0"/>
                        </a:spcAft>
                        <a:buClr>
                          <a:schemeClr val="lt1"/>
                        </a:buClr>
                        <a:buSzPts val="1800"/>
                        <a:buFont typeface="Calibri"/>
                        <a:buNone/>
                      </a:pPr>
                      <a:r>
                        <a:t/>
                      </a:r>
                      <a:endParaRPr sz="1800" u="none" cap="none" strike="noStrike"/>
                    </a:p>
                  </a:txBody>
                  <a:tcPr marT="0" marB="0" marR="0" marL="0"/>
                </a:tc>
                <a:tc>
                  <a:txBody>
                    <a:bodyPr>
                      <a:noAutofit/>
                    </a:bodyPr>
                    <a:lstStyle/>
                    <a:p>
                      <a:pPr indent="0" lvl="0" marL="0" marR="0" rtl="0" algn="l">
                        <a:lnSpc>
                          <a:spcPct val="100000"/>
                        </a:lnSpc>
                        <a:spcBef>
                          <a:spcPts val="0"/>
                        </a:spcBef>
                        <a:spcAft>
                          <a:spcPts val="0"/>
                        </a:spcAft>
                        <a:buClr>
                          <a:schemeClr val="lt1"/>
                        </a:buClr>
                        <a:buSzPts val="1800"/>
                        <a:buFont typeface="Calibri"/>
                        <a:buNone/>
                      </a:pPr>
                      <a:r>
                        <a:t/>
                      </a:r>
                      <a:endParaRPr sz="1800" u="none" cap="none" strike="noStrike"/>
                    </a:p>
                  </a:txBody>
                  <a:tcPr marT="0" marB="0" marR="0" marL="0"/>
                </a:tc>
                <a:tc>
                  <a:txBody>
                    <a:bodyPr>
                      <a:noAutofit/>
                    </a:bodyPr>
                    <a:lstStyle/>
                    <a:p>
                      <a:pPr indent="0" lvl="0" marL="0" marR="0" rtl="0" algn="l">
                        <a:lnSpc>
                          <a:spcPct val="100000"/>
                        </a:lnSpc>
                        <a:spcBef>
                          <a:spcPts val="0"/>
                        </a:spcBef>
                        <a:spcAft>
                          <a:spcPts val="0"/>
                        </a:spcAft>
                        <a:buClr>
                          <a:schemeClr val="lt1"/>
                        </a:buClr>
                        <a:buSzPts val="1800"/>
                        <a:buFont typeface="Calibri"/>
                        <a:buNone/>
                      </a:pPr>
                      <a:r>
                        <a:t/>
                      </a:r>
                      <a:endParaRPr sz="1800" u="none" cap="none" strike="noStrike"/>
                    </a:p>
                  </a:txBody>
                  <a:tcPr marT="0" marB="0" marR="0" marL="0"/>
                </a:tc>
              </a:tr>
              <a:tr h="505425">
                <a:tc>
                  <a:txBody>
                    <a:bodyPr>
                      <a:noAutofit/>
                    </a:bodyPr>
                    <a:lstStyle/>
                    <a:p>
                      <a:pPr indent="0" lvl="0" marL="0" marR="0" rtl="0" algn="l">
                        <a:lnSpc>
                          <a:spcPct val="100000"/>
                        </a:lnSpc>
                        <a:spcBef>
                          <a:spcPts val="0"/>
                        </a:spcBef>
                        <a:spcAft>
                          <a:spcPts val="0"/>
                        </a:spcAft>
                        <a:buClr>
                          <a:schemeClr val="lt1"/>
                        </a:buClr>
                        <a:buSzPts val="1800"/>
                        <a:buFont typeface="Calibri"/>
                        <a:buNone/>
                      </a:pPr>
                      <a:r>
                        <a:t/>
                      </a:r>
                      <a:endParaRPr sz="1800" u="none" cap="none" strike="noStrike"/>
                    </a:p>
                  </a:txBody>
                  <a:tcPr marT="0" marB="0" marR="0" marL="0"/>
                </a:tc>
                <a:tc>
                  <a:txBody>
                    <a:bodyPr>
                      <a:noAutofit/>
                    </a:bodyPr>
                    <a:lstStyle/>
                    <a:p>
                      <a:pPr indent="0" lvl="0" marL="0" marR="0" rtl="0" algn="l">
                        <a:lnSpc>
                          <a:spcPct val="100000"/>
                        </a:lnSpc>
                        <a:spcBef>
                          <a:spcPts val="0"/>
                        </a:spcBef>
                        <a:spcAft>
                          <a:spcPts val="0"/>
                        </a:spcAft>
                        <a:buClr>
                          <a:schemeClr val="lt1"/>
                        </a:buClr>
                        <a:buSzPts val="1800"/>
                        <a:buFont typeface="Calibri"/>
                        <a:buNone/>
                      </a:pPr>
                      <a:r>
                        <a:t/>
                      </a:r>
                      <a:endParaRPr sz="1800" u="none" cap="none" strike="noStrike"/>
                    </a:p>
                  </a:txBody>
                  <a:tcPr marT="0" marB="0" marR="0" marL="0"/>
                </a:tc>
                <a:tc>
                  <a:txBody>
                    <a:bodyPr>
                      <a:noAutofit/>
                    </a:bodyPr>
                    <a:lstStyle/>
                    <a:p>
                      <a:pPr indent="0" lvl="0" marL="0" marR="0" rtl="0" algn="l">
                        <a:lnSpc>
                          <a:spcPct val="100000"/>
                        </a:lnSpc>
                        <a:spcBef>
                          <a:spcPts val="0"/>
                        </a:spcBef>
                        <a:spcAft>
                          <a:spcPts val="0"/>
                        </a:spcAft>
                        <a:buClr>
                          <a:schemeClr val="lt1"/>
                        </a:buClr>
                        <a:buSzPts val="1800"/>
                        <a:buFont typeface="Calibri"/>
                        <a:buNone/>
                      </a:pPr>
                      <a:r>
                        <a:t/>
                      </a:r>
                      <a:endParaRPr sz="1800" u="none" cap="none" strike="noStrike"/>
                    </a:p>
                  </a:txBody>
                  <a:tcPr marT="0" marB="0" marR="0" marL="0"/>
                </a:tc>
                <a:tc>
                  <a:txBody>
                    <a:bodyPr>
                      <a:noAutofit/>
                    </a:bodyPr>
                    <a:lstStyle/>
                    <a:p>
                      <a:pPr indent="0" lvl="0" marL="0" marR="0" rtl="0" algn="l">
                        <a:lnSpc>
                          <a:spcPct val="100000"/>
                        </a:lnSpc>
                        <a:spcBef>
                          <a:spcPts val="0"/>
                        </a:spcBef>
                        <a:spcAft>
                          <a:spcPts val="0"/>
                        </a:spcAft>
                        <a:buClr>
                          <a:schemeClr val="lt1"/>
                        </a:buClr>
                        <a:buSzPts val="1800"/>
                        <a:buFont typeface="Calibri"/>
                        <a:buNone/>
                      </a:pPr>
                      <a:r>
                        <a:t/>
                      </a:r>
                      <a:endParaRPr sz="1800" u="none" cap="none" strike="noStrike"/>
                    </a:p>
                  </a:txBody>
                  <a:tcPr marT="0" marB="0" marR="0" marL="0"/>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sp>
        <p:nvSpPr>
          <p:cNvPr id="1640" name="Shape 1640"/>
          <p:cNvSpPr txBox="1"/>
          <p:nvPr>
            <p:ph type="title"/>
          </p:nvPr>
        </p:nvSpPr>
        <p:spPr>
          <a:xfrm>
            <a:off x="544451" y="293840"/>
            <a:ext cx="8155049" cy="55615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b="1" i="0" lang="en" sz="2800" u="none" cap="none" strike="noStrike">
                <a:solidFill>
                  <a:srgbClr val="000000"/>
                </a:solidFill>
                <a:latin typeface="Tahoma"/>
                <a:ea typeface="Tahoma"/>
                <a:cs typeface="Tahoma"/>
                <a:sym typeface="Tahoma"/>
              </a:rPr>
              <a:t>Workspace runs and state</a:t>
            </a:r>
            <a:endParaRPr sz="500"/>
          </a:p>
        </p:txBody>
      </p:sp>
      <p:sp>
        <p:nvSpPr>
          <p:cNvPr id="1641" name="Shape 1641"/>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1642" name="Shape 1642"/>
          <p:cNvSpPr/>
          <p:nvPr/>
        </p:nvSpPr>
        <p:spPr>
          <a:xfrm>
            <a:off x="3774493" y="2080678"/>
            <a:ext cx="1694820" cy="982192"/>
          </a:xfrm>
          <a:custGeom>
            <a:pathLst>
              <a:path extrusionOk="0" h="120000" w="120000">
                <a:moveTo>
                  <a:pt x="120000" y="60088"/>
                </a:moveTo>
                <a:lnTo>
                  <a:pt x="59900" y="120000"/>
                </a:lnTo>
                <a:lnTo>
                  <a:pt x="0" y="60261"/>
                </a:lnTo>
                <a:lnTo>
                  <a:pt x="59900" y="0"/>
                </a:lnTo>
                <a:lnTo>
                  <a:pt x="120000" y="60088"/>
                </a:lnTo>
                <a:close/>
              </a:path>
            </a:pathLst>
          </a:custGeom>
          <a:noFill/>
          <a:ln cap="flat" cmpd="sng" w="152400">
            <a:solidFill>
              <a:schemeClr val="accent4"/>
            </a:solidFill>
            <a:prstDash val="solid"/>
            <a:miter lim="8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nvGrpSpPr>
          <p:cNvPr id="1643" name="Shape 1643"/>
          <p:cNvGrpSpPr/>
          <p:nvPr/>
        </p:nvGrpSpPr>
        <p:grpSpPr>
          <a:xfrm>
            <a:off x="5396840" y="2858519"/>
            <a:ext cx="2117289" cy="1224136"/>
            <a:chOff x="0" y="0"/>
            <a:chExt cx="5646102" cy="3264360"/>
          </a:xfrm>
        </p:grpSpPr>
        <p:sp>
          <p:nvSpPr>
            <p:cNvPr id="1644" name="Shape 1644"/>
            <p:cNvSpPr/>
            <p:nvPr/>
          </p:nvSpPr>
          <p:spPr>
            <a:xfrm>
              <a:off x="2525333" y="600705"/>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45" name="Shape 1645"/>
            <p:cNvSpPr/>
            <p:nvPr/>
          </p:nvSpPr>
          <p:spPr>
            <a:xfrm>
              <a:off x="2674192" y="3091788"/>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46" name="Shape 1646"/>
            <p:cNvSpPr/>
            <p:nvPr/>
          </p:nvSpPr>
          <p:spPr>
            <a:xfrm>
              <a:off x="2525333" y="3007478"/>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47" name="Shape 1647"/>
            <p:cNvSpPr/>
            <p:nvPr/>
          </p:nvSpPr>
          <p:spPr>
            <a:xfrm>
              <a:off x="2376474" y="2921851"/>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48" name="Shape 1648"/>
            <p:cNvSpPr/>
            <p:nvPr/>
          </p:nvSpPr>
          <p:spPr>
            <a:xfrm>
              <a:off x="2227615" y="2836224"/>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49" name="Shape 1649"/>
            <p:cNvSpPr/>
            <p:nvPr/>
          </p:nvSpPr>
          <p:spPr>
            <a:xfrm>
              <a:off x="2078757" y="2749280"/>
              <a:ext cx="297718"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50" name="Shape 1650"/>
            <p:cNvSpPr/>
            <p:nvPr/>
          </p:nvSpPr>
          <p:spPr>
            <a:xfrm>
              <a:off x="1929897" y="2663653"/>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51" name="Shape 1651"/>
            <p:cNvSpPr/>
            <p:nvPr/>
          </p:nvSpPr>
          <p:spPr>
            <a:xfrm>
              <a:off x="1783673" y="2576709"/>
              <a:ext cx="295084" cy="172572"/>
            </a:xfrm>
            <a:custGeom>
              <a:pathLst>
                <a:path extrusionOk="0" h="120000" w="120000">
                  <a:moveTo>
                    <a:pt x="59466" y="120000"/>
                  </a:moveTo>
                  <a:lnTo>
                    <a:pt x="0" y="60455"/>
                  </a:lnTo>
                  <a:lnTo>
                    <a:pt x="59466" y="0"/>
                  </a:lnTo>
                  <a:lnTo>
                    <a:pt x="120000" y="60455"/>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52" name="Shape 1652"/>
            <p:cNvSpPr/>
            <p:nvPr/>
          </p:nvSpPr>
          <p:spPr>
            <a:xfrm>
              <a:off x="1634814" y="2491083"/>
              <a:ext cx="295084" cy="172572"/>
            </a:xfrm>
            <a:custGeom>
              <a:pathLst>
                <a:path extrusionOk="0" h="120000" w="120000">
                  <a:moveTo>
                    <a:pt x="60533" y="120000"/>
                  </a:moveTo>
                  <a:lnTo>
                    <a:pt x="0" y="59544"/>
                  </a:lnTo>
                  <a:lnTo>
                    <a:pt x="60533" y="0"/>
                  </a:lnTo>
                  <a:lnTo>
                    <a:pt x="120000" y="59544"/>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53" name="Shape 1653"/>
            <p:cNvSpPr/>
            <p:nvPr/>
          </p:nvSpPr>
          <p:spPr>
            <a:xfrm>
              <a:off x="1485955" y="2405455"/>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54" name="Shape 1654"/>
            <p:cNvSpPr/>
            <p:nvPr/>
          </p:nvSpPr>
          <p:spPr>
            <a:xfrm>
              <a:off x="1337096" y="2318511"/>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55" name="Shape 1655"/>
            <p:cNvSpPr/>
            <p:nvPr/>
          </p:nvSpPr>
          <p:spPr>
            <a:xfrm>
              <a:off x="2823051" y="3007478"/>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56" name="Shape 1656"/>
            <p:cNvSpPr/>
            <p:nvPr/>
          </p:nvSpPr>
          <p:spPr>
            <a:xfrm>
              <a:off x="2674192" y="2921851"/>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57" name="Shape 1657"/>
            <p:cNvSpPr/>
            <p:nvPr/>
          </p:nvSpPr>
          <p:spPr>
            <a:xfrm>
              <a:off x="2525333" y="2836224"/>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58" name="Shape 1658"/>
            <p:cNvSpPr/>
            <p:nvPr/>
          </p:nvSpPr>
          <p:spPr>
            <a:xfrm>
              <a:off x="2376474" y="2749280"/>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59" name="Shape 1659"/>
            <p:cNvSpPr/>
            <p:nvPr/>
          </p:nvSpPr>
          <p:spPr>
            <a:xfrm>
              <a:off x="2227615" y="2663653"/>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60" name="Shape 1660"/>
            <p:cNvSpPr/>
            <p:nvPr/>
          </p:nvSpPr>
          <p:spPr>
            <a:xfrm>
              <a:off x="2078757" y="2576709"/>
              <a:ext cx="297718"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61" name="Shape 1661"/>
            <p:cNvSpPr/>
            <p:nvPr/>
          </p:nvSpPr>
          <p:spPr>
            <a:xfrm>
              <a:off x="1929897" y="2491083"/>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62" name="Shape 1662"/>
            <p:cNvSpPr/>
            <p:nvPr/>
          </p:nvSpPr>
          <p:spPr>
            <a:xfrm>
              <a:off x="1783673" y="2405455"/>
              <a:ext cx="295084" cy="171255"/>
            </a:xfrm>
            <a:custGeom>
              <a:pathLst>
                <a:path extrusionOk="0" h="120000" w="120000">
                  <a:moveTo>
                    <a:pt x="59466" y="120000"/>
                  </a:moveTo>
                  <a:lnTo>
                    <a:pt x="0" y="60000"/>
                  </a:lnTo>
                  <a:lnTo>
                    <a:pt x="59466" y="0"/>
                  </a:lnTo>
                  <a:lnTo>
                    <a:pt x="120000" y="60000"/>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63" name="Shape 1663"/>
            <p:cNvSpPr/>
            <p:nvPr/>
          </p:nvSpPr>
          <p:spPr>
            <a:xfrm>
              <a:off x="1634814" y="2318511"/>
              <a:ext cx="295084" cy="172572"/>
            </a:xfrm>
            <a:custGeom>
              <a:pathLst>
                <a:path extrusionOk="0" h="120000" w="120000">
                  <a:moveTo>
                    <a:pt x="60533" y="120000"/>
                  </a:moveTo>
                  <a:lnTo>
                    <a:pt x="0" y="60455"/>
                  </a:lnTo>
                  <a:lnTo>
                    <a:pt x="60533" y="0"/>
                  </a:lnTo>
                  <a:lnTo>
                    <a:pt x="120000" y="60455"/>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64" name="Shape 1664"/>
            <p:cNvSpPr/>
            <p:nvPr/>
          </p:nvSpPr>
          <p:spPr>
            <a:xfrm>
              <a:off x="1485955" y="2232885"/>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65" name="Shape 1665"/>
            <p:cNvSpPr/>
            <p:nvPr/>
          </p:nvSpPr>
          <p:spPr>
            <a:xfrm>
              <a:off x="2971910" y="2921851"/>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66" name="Shape 1666"/>
            <p:cNvSpPr/>
            <p:nvPr/>
          </p:nvSpPr>
          <p:spPr>
            <a:xfrm>
              <a:off x="2823051" y="2836224"/>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67" name="Shape 1667"/>
            <p:cNvSpPr/>
            <p:nvPr/>
          </p:nvSpPr>
          <p:spPr>
            <a:xfrm>
              <a:off x="2674192" y="2749280"/>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68" name="Shape 1668"/>
            <p:cNvSpPr/>
            <p:nvPr/>
          </p:nvSpPr>
          <p:spPr>
            <a:xfrm>
              <a:off x="2525333" y="2663653"/>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69" name="Shape 1669"/>
            <p:cNvSpPr/>
            <p:nvPr/>
          </p:nvSpPr>
          <p:spPr>
            <a:xfrm>
              <a:off x="2376474" y="2576709"/>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70" name="Shape 1670"/>
            <p:cNvSpPr/>
            <p:nvPr/>
          </p:nvSpPr>
          <p:spPr>
            <a:xfrm>
              <a:off x="2227615" y="2491083"/>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71" name="Shape 1671"/>
            <p:cNvSpPr/>
            <p:nvPr/>
          </p:nvSpPr>
          <p:spPr>
            <a:xfrm>
              <a:off x="2078757" y="2405455"/>
              <a:ext cx="297718"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72" name="Shape 1672"/>
            <p:cNvSpPr/>
            <p:nvPr/>
          </p:nvSpPr>
          <p:spPr>
            <a:xfrm>
              <a:off x="1929897" y="2318511"/>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73" name="Shape 1673"/>
            <p:cNvSpPr/>
            <p:nvPr/>
          </p:nvSpPr>
          <p:spPr>
            <a:xfrm>
              <a:off x="1783673" y="2232885"/>
              <a:ext cx="295084" cy="172572"/>
            </a:xfrm>
            <a:custGeom>
              <a:pathLst>
                <a:path extrusionOk="0" h="120000" w="120000">
                  <a:moveTo>
                    <a:pt x="59466" y="120000"/>
                  </a:moveTo>
                  <a:lnTo>
                    <a:pt x="0" y="59544"/>
                  </a:lnTo>
                  <a:lnTo>
                    <a:pt x="59466" y="0"/>
                  </a:lnTo>
                  <a:lnTo>
                    <a:pt x="120000" y="59544"/>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74" name="Shape 1674"/>
            <p:cNvSpPr/>
            <p:nvPr/>
          </p:nvSpPr>
          <p:spPr>
            <a:xfrm>
              <a:off x="1634814" y="2148575"/>
              <a:ext cx="295084" cy="169938"/>
            </a:xfrm>
            <a:custGeom>
              <a:pathLst>
                <a:path extrusionOk="0" h="120000" w="120000">
                  <a:moveTo>
                    <a:pt x="60533" y="120000"/>
                  </a:moveTo>
                  <a:lnTo>
                    <a:pt x="0" y="59533"/>
                  </a:lnTo>
                  <a:lnTo>
                    <a:pt x="60533" y="0"/>
                  </a:lnTo>
                  <a:lnTo>
                    <a:pt x="120000" y="59533"/>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75" name="Shape 1675"/>
            <p:cNvSpPr/>
            <p:nvPr/>
          </p:nvSpPr>
          <p:spPr>
            <a:xfrm>
              <a:off x="3120769" y="2836224"/>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76" name="Shape 1676"/>
            <p:cNvSpPr/>
            <p:nvPr/>
          </p:nvSpPr>
          <p:spPr>
            <a:xfrm>
              <a:off x="2971910" y="2749280"/>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77" name="Shape 1677"/>
            <p:cNvSpPr/>
            <p:nvPr/>
          </p:nvSpPr>
          <p:spPr>
            <a:xfrm>
              <a:off x="2823051" y="2663653"/>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78" name="Shape 1678"/>
            <p:cNvSpPr/>
            <p:nvPr/>
          </p:nvSpPr>
          <p:spPr>
            <a:xfrm>
              <a:off x="2674192" y="2576709"/>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79" name="Shape 1679"/>
            <p:cNvSpPr/>
            <p:nvPr/>
          </p:nvSpPr>
          <p:spPr>
            <a:xfrm>
              <a:off x="2525333" y="2491083"/>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80" name="Shape 1680"/>
            <p:cNvSpPr/>
            <p:nvPr/>
          </p:nvSpPr>
          <p:spPr>
            <a:xfrm>
              <a:off x="2376474" y="2405455"/>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81" name="Shape 1681"/>
            <p:cNvSpPr/>
            <p:nvPr/>
          </p:nvSpPr>
          <p:spPr>
            <a:xfrm>
              <a:off x="1929897" y="2148575"/>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82" name="Shape 1682"/>
            <p:cNvSpPr/>
            <p:nvPr/>
          </p:nvSpPr>
          <p:spPr>
            <a:xfrm>
              <a:off x="1783673" y="2062948"/>
              <a:ext cx="295084" cy="169938"/>
            </a:xfrm>
            <a:custGeom>
              <a:pathLst>
                <a:path extrusionOk="0" h="120000" w="120000">
                  <a:moveTo>
                    <a:pt x="59466" y="120000"/>
                  </a:moveTo>
                  <a:lnTo>
                    <a:pt x="0" y="60466"/>
                  </a:lnTo>
                  <a:lnTo>
                    <a:pt x="59466" y="0"/>
                  </a:lnTo>
                  <a:lnTo>
                    <a:pt x="120000" y="60466"/>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83" name="Shape 1683"/>
            <p:cNvSpPr/>
            <p:nvPr/>
          </p:nvSpPr>
          <p:spPr>
            <a:xfrm>
              <a:off x="3269629" y="2749280"/>
              <a:ext cx="295084" cy="172573"/>
            </a:xfrm>
            <a:custGeom>
              <a:pathLst>
                <a:path extrusionOk="0" h="120000" w="120000">
                  <a:moveTo>
                    <a:pt x="60533" y="120000"/>
                  </a:moveTo>
                  <a:lnTo>
                    <a:pt x="0" y="60455"/>
                  </a:lnTo>
                  <a:lnTo>
                    <a:pt x="60533" y="0"/>
                  </a:lnTo>
                  <a:lnTo>
                    <a:pt x="120000" y="60455"/>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84" name="Shape 1684"/>
            <p:cNvSpPr/>
            <p:nvPr/>
          </p:nvSpPr>
          <p:spPr>
            <a:xfrm>
              <a:off x="3120769" y="2663653"/>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85" name="Shape 1685"/>
            <p:cNvSpPr/>
            <p:nvPr/>
          </p:nvSpPr>
          <p:spPr>
            <a:xfrm>
              <a:off x="2971910" y="2576709"/>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86" name="Shape 1686"/>
            <p:cNvSpPr/>
            <p:nvPr/>
          </p:nvSpPr>
          <p:spPr>
            <a:xfrm>
              <a:off x="2823051" y="2491083"/>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87" name="Shape 1687"/>
            <p:cNvSpPr/>
            <p:nvPr/>
          </p:nvSpPr>
          <p:spPr>
            <a:xfrm>
              <a:off x="2674192" y="2405455"/>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88" name="Shape 1688"/>
            <p:cNvSpPr/>
            <p:nvPr/>
          </p:nvSpPr>
          <p:spPr>
            <a:xfrm>
              <a:off x="2525333" y="2318511"/>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89" name="Shape 1689"/>
            <p:cNvSpPr/>
            <p:nvPr/>
          </p:nvSpPr>
          <p:spPr>
            <a:xfrm>
              <a:off x="2078757" y="2062948"/>
              <a:ext cx="297718"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90" name="Shape 1690"/>
            <p:cNvSpPr/>
            <p:nvPr/>
          </p:nvSpPr>
          <p:spPr>
            <a:xfrm>
              <a:off x="1929897" y="1977321"/>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91" name="Shape 1691"/>
            <p:cNvSpPr/>
            <p:nvPr/>
          </p:nvSpPr>
          <p:spPr>
            <a:xfrm>
              <a:off x="3418487" y="2663653"/>
              <a:ext cx="295084" cy="172572"/>
            </a:xfrm>
            <a:custGeom>
              <a:pathLst>
                <a:path extrusionOk="0" h="120000" w="120000">
                  <a:moveTo>
                    <a:pt x="59466" y="120000"/>
                  </a:moveTo>
                  <a:lnTo>
                    <a:pt x="0" y="59544"/>
                  </a:lnTo>
                  <a:lnTo>
                    <a:pt x="59466" y="0"/>
                  </a:lnTo>
                  <a:lnTo>
                    <a:pt x="120000" y="59544"/>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92" name="Shape 1692"/>
            <p:cNvSpPr/>
            <p:nvPr/>
          </p:nvSpPr>
          <p:spPr>
            <a:xfrm>
              <a:off x="3269629" y="2576709"/>
              <a:ext cx="295084" cy="172572"/>
            </a:xfrm>
            <a:custGeom>
              <a:pathLst>
                <a:path extrusionOk="0" h="120000" w="120000">
                  <a:moveTo>
                    <a:pt x="60533" y="120000"/>
                  </a:moveTo>
                  <a:lnTo>
                    <a:pt x="0" y="60455"/>
                  </a:lnTo>
                  <a:lnTo>
                    <a:pt x="60533" y="0"/>
                  </a:lnTo>
                  <a:lnTo>
                    <a:pt x="120000" y="60455"/>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93" name="Shape 1693"/>
            <p:cNvSpPr/>
            <p:nvPr/>
          </p:nvSpPr>
          <p:spPr>
            <a:xfrm>
              <a:off x="3120769" y="2491083"/>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94" name="Shape 1694"/>
            <p:cNvSpPr/>
            <p:nvPr/>
          </p:nvSpPr>
          <p:spPr>
            <a:xfrm>
              <a:off x="2971910" y="2405455"/>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95" name="Shape 1695"/>
            <p:cNvSpPr/>
            <p:nvPr/>
          </p:nvSpPr>
          <p:spPr>
            <a:xfrm>
              <a:off x="2823051" y="2318511"/>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96" name="Shape 1696"/>
            <p:cNvSpPr/>
            <p:nvPr/>
          </p:nvSpPr>
          <p:spPr>
            <a:xfrm>
              <a:off x="2674192" y="2232885"/>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97" name="Shape 1697"/>
            <p:cNvSpPr/>
            <p:nvPr/>
          </p:nvSpPr>
          <p:spPr>
            <a:xfrm>
              <a:off x="2525333" y="2148575"/>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98" name="Shape 1698"/>
            <p:cNvSpPr/>
            <p:nvPr/>
          </p:nvSpPr>
          <p:spPr>
            <a:xfrm>
              <a:off x="2376474" y="2062948"/>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699" name="Shape 1699"/>
            <p:cNvSpPr/>
            <p:nvPr/>
          </p:nvSpPr>
          <p:spPr>
            <a:xfrm>
              <a:off x="2227615" y="1977321"/>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00" name="Shape 1700"/>
            <p:cNvSpPr/>
            <p:nvPr/>
          </p:nvSpPr>
          <p:spPr>
            <a:xfrm>
              <a:off x="2078757" y="1890377"/>
              <a:ext cx="297718"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01" name="Shape 1701"/>
            <p:cNvSpPr/>
            <p:nvPr/>
          </p:nvSpPr>
          <p:spPr>
            <a:xfrm>
              <a:off x="3564711" y="2576709"/>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02" name="Shape 1702"/>
            <p:cNvSpPr/>
            <p:nvPr/>
          </p:nvSpPr>
          <p:spPr>
            <a:xfrm>
              <a:off x="3418487" y="2491083"/>
              <a:ext cx="295084" cy="172572"/>
            </a:xfrm>
            <a:custGeom>
              <a:pathLst>
                <a:path extrusionOk="0" h="120000" w="120000">
                  <a:moveTo>
                    <a:pt x="59466" y="120000"/>
                  </a:moveTo>
                  <a:lnTo>
                    <a:pt x="0" y="59544"/>
                  </a:lnTo>
                  <a:lnTo>
                    <a:pt x="59466" y="0"/>
                  </a:lnTo>
                  <a:lnTo>
                    <a:pt x="120000" y="59544"/>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03" name="Shape 1703"/>
            <p:cNvSpPr/>
            <p:nvPr/>
          </p:nvSpPr>
          <p:spPr>
            <a:xfrm>
              <a:off x="3269629" y="2405455"/>
              <a:ext cx="295084" cy="171255"/>
            </a:xfrm>
            <a:custGeom>
              <a:pathLst>
                <a:path extrusionOk="0" h="120000" w="120000">
                  <a:moveTo>
                    <a:pt x="60533" y="120000"/>
                  </a:moveTo>
                  <a:lnTo>
                    <a:pt x="0" y="60000"/>
                  </a:lnTo>
                  <a:lnTo>
                    <a:pt x="60533" y="0"/>
                  </a:lnTo>
                  <a:lnTo>
                    <a:pt x="120000" y="60000"/>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04" name="Shape 1704"/>
            <p:cNvSpPr/>
            <p:nvPr/>
          </p:nvSpPr>
          <p:spPr>
            <a:xfrm>
              <a:off x="3120769" y="2318511"/>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05" name="Shape 1705"/>
            <p:cNvSpPr/>
            <p:nvPr/>
          </p:nvSpPr>
          <p:spPr>
            <a:xfrm>
              <a:off x="2971910" y="2232885"/>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06" name="Shape 1706"/>
            <p:cNvSpPr/>
            <p:nvPr/>
          </p:nvSpPr>
          <p:spPr>
            <a:xfrm>
              <a:off x="2823051" y="2148575"/>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07" name="Shape 1707"/>
            <p:cNvSpPr/>
            <p:nvPr/>
          </p:nvSpPr>
          <p:spPr>
            <a:xfrm>
              <a:off x="2674192" y="2062948"/>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08" name="Shape 1708"/>
            <p:cNvSpPr/>
            <p:nvPr/>
          </p:nvSpPr>
          <p:spPr>
            <a:xfrm>
              <a:off x="2525333" y="1977321"/>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09" name="Shape 1709"/>
            <p:cNvSpPr/>
            <p:nvPr/>
          </p:nvSpPr>
          <p:spPr>
            <a:xfrm>
              <a:off x="2376474" y="1890377"/>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10" name="Shape 1710"/>
            <p:cNvSpPr/>
            <p:nvPr/>
          </p:nvSpPr>
          <p:spPr>
            <a:xfrm>
              <a:off x="2227615"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11" name="Shape 1711"/>
            <p:cNvSpPr/>
            <p:nvPr/>
          </p:nvSpPr>
          <p:spPr>
            <a:xfrm>
              <a:off x="3713570" y="2491083"/>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12" name="Shape 1712"/>
            <p:cNvSpPr/>
            <p:nvPr/>
          </p:nvSpPr>
          <p:spPr>
            <a:xfrm>
              <a:off x="3564711" y="2405455"/>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13" name="Shape 1713"/>
            <p:cNvSpPr/>
            <p:nvPr/>
          </p:nvSpPr>
          <p:spPr>
            <a:xfrm>
              <a:off x="3418487" y="2318511"/>
              <a:ext cx="295084" cy="172572"/>
            </a:xfrm>
            <a:custGeom>
              <a:pathLst>
                <a:path extrusionOk="0" h="120000" w="120000">
                  <a:moveTo>
                    <a:pt x="59466" y="120000"/>
                  </a:moveTo>
                  <a:lnTo>
                    <a:pt x="0" y="60455"/>
                  </a:lnTo>
                  <a:lnTo>
                    <a:pt x="59466" y="0"/>
                  </a:lnTo>
                  <a:lnTo>
                    <a:pt x="120000" y="60455"/>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14" name="Shape 1714"/>
            <p:cNvSpPr/>
            <p:nvPr/>
          </p:nvSpPr>
          <p:spPr>
            <a:xfrm>
              <a:off x="3269629" y="2232885"/>
              <a:ext cx="295084" cy="172572"/>
            </a:xfrm>
            <a:custGeom>
              <a:pathLst>
                <a:path extrusionOk="0" h="120000" w="120000">
                  <a:moveTo>
                    <a:pt x="60533" y="120000"/>
                  </a:moveTo>
                  <a:lnTo>
                    <a:pt x="0" y="59544"/>
                  </a:lnTo>
                  <a:lnTo>
                    <a:pt x="60533" y="0"/>
                  </a:lnTo>
                  <a:lnTo>
                    <a:pt x="120000" y="59544"/>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15" name="Shape 1715"/>
            <p:cNvSpPr/>
            <p:nvPr/>
          </p:nvSpPr>
          <p:spPr>
            <a:xfrm>
              <a:off x="3120769" y="2148575"/>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16" name="Shape 1716"/>
            <p:cNvSpPr/>
            <p:nvPr/>
          </p:nvSpPr>
          <p:spPr>
            <a:xfrm>
              <a:off x="2971910" y="2062948"/>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17" name="Shape 1717"/>
            <p:cNvSpPr/>
            <p:nvPr/>
          </p:nvSpPr>
          <p:spPr>
            <a:xfrm>
              <a:off x="2823051" y="1977321"/>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18" name="Shape 1718"/>
            <p:cNvSpPr/>
            <p:nvPr/>
          </p:nvSpPr>
          <p:spPr>
            <a:xfrm>
              <a:off x="2674192" y="1890377"/>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19" name="Shape 1719"/>
            <p:cNvSpPr/>
            <p:nvPr/>
          </p:nvSpPr>
          <p:spPr>
            <a:xfrm>
              <a:off x="2525333"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20" name="Shape 1720"/>
            <p:cNvSpPr/>
            <p:nvPr/>
          </p:nvSpPr>
          <p:spPr>
            <a:xfrm>
              <a:off x="2376474" y="1717806"/>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21" name="Shape 1721"/>
            <p:cNvSpPr/>
            <p:nvPr/>
          </p:nvSpPr>
          <p:spPr>
            <a:xfrm>
              <a:off x="3862429" y="2405455"/>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22" name="Shape 1722"/>
            <p:cNvSpPr/>
            <p:nvPr/>
          </p:nvSpPr>
          <p:spPr>
            <a:xfrm>
              <a:off x="3713570" y="2318511"/>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23" name="Shape 1723"/>
            <p:cNvSpPr/>
            <p:nvPr/>
          </p:nvSpPr>
          <p:spPr>
            <a:xfrm>
              <a:off x="3564711" y="2232885"/>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24" name="Shape 1724"/>
            <p:cNvSpPr/>
            <p:nvPr/>
          </p:nvSpPr>
          <p:spPr>
            <a:xfrm>
              <a:off x="3418487" y="2148575"/>
              <a:ext cx="295084" cy="169938"/>
            </a:xfrm>
            <a:custGeom>
              <a:pathLst>
                <a:path extrusionOk="0" h="120000" w="120000">
                  <a:moveTo>
                    <a:pt x="59466" y="120000"/>
                  </a:moveTo>
                  <a:lnTo>
                    <a:pt x="0" y="59533"/>
                  </a:lnTo>
                  <a:lnTo>
                    <a:pt x="59466" y="0"/>
                  </a:lnTo>
                  <a:lnTo>
                    <a:pt x="120000" y="59533"/>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25" name="Shape 1725"/>
            <p:cNvSpPr/>
            <p:nvPr/>
          </p:nvSpPr>
          <p:spPr>
            <a:xfrm>
              <a:off x="3269629" y="2062948"/>
              <a:ext cx="295084" cy="169938"/>
            </a:xfrm>
            <a:custGeom>
              <a:pathLst>
                <a:path extrusionOk="0" h="120000" w="120000">
                  <a:moveTo>
                    <a:pt x="60533" y="120000"/>
                  </a:moveTo>
                  <a:lnTo>
                    <a:pt x="0" y="60466"/>
                  </a:lnTo>
                  <a:lnTo>
                    <a:pt x="60533" y="0"/>
                  </a:lnTo>
                  <a:lnTo>
                    <a:pt x="120000" y="60466"/>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26" name="Shape 1726"/>
            <p:cNvSpPr/>
            <p:nvPr/>
          </p:nvSpPr>
          <p:spPr>
            <a:xfrm>
              <a:off x="3120769" y="1977321"/>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27" name="Shape 1727"/>
            <p:cNvSpPr/>
            <p:nvPr/>
          </p:nvSpPr>
          <p:spPr>
            <a:xfrm>
              <a:off x="2971910" y="1890377"/>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28" name="Shape 1728"/>
            <p:cNvSpPr/>
            <p:nvPr/>
          </p:nvSpPr>
          <p:spPr>
            <a:xfrm>
              <a:off x="2823051"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29" name="Shape 1729"/>
            <p:cNvSpPr/>
            <p:nvPr/>
          </p:nvSpPr>
          <p:spPr>
            <a:xfrm>
              <a:off x="2674192" y="1717806"/>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30" name="Shape 1730"/>
            <p:cNvSpPr/>
            <p:nvPr/>
          </p:nvSpPr>
          <p:spPr>
            <a:xfrm>
              <a:off x="2525333"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31" name="Shape 1731"/>
            <p:cNvSpPr/>
            <p:nvPr/>
          </p:nvSpPr>
          <p:spPr>
            <a:xfrm>
              <a:off x="4011289" y="2318511"/>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32" name="Shape 1732"/>
            <p:cNvSpPr/>
            <p:nvPr/>
          </p:nvSpPr>
          <p:spPr>
            <a:xfrm>
              <a:off x="3862429" y="2232885"/>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33" name="Shape 1733"/>
            <p:cNvSpPr/>
            <p:nvPr/>
          </p:nvSpPr>
          <p:spPr>
            <a:xfrm>
              <a:off x="3713570" y="2148575"/>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34" name="Shape 1734"/>
            <p:cNvSpPr/>
            <p:nvPr/>
          </p:nvSpPr>
          <p:spPr>
            <a:xfrm>
              <a:off x="3564711" y="2062948"/>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35" name="Shape 1735"/>
            <p:cNvSpPr/>
            <p:nvPr/>
          </p:nvSpPr>
          <p:spPr>
            <a:xfrm>
              <a:off x="3418487" y="1977321"/>
              <a:ext cx="295084" cy="171255"/>
            </a:xfrm>
            <a:custGeom>
              <a:pathLst>
                <a:path extrusionOk="0" h="120000" w="120000">
                  <a:moveTo>
                    <a:pt x="59466" y="120000"/>
                  </a:moveTo>
                  <a:lnTo>
                    <a:pt x="0" y="60000"/>
                  </a:lnTo>
                  <a:lnTo>
                    <a:pt x="59466" y="0"/>
                  </a:lnTo>
                  <a:lnTo>
                    <a:pt x="120000" y="60000"/>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36" name="Shape 1736"/>
            <p:cNvSpPr/>
            <p:nvPr/>
          </p:nvSpPr>
          <p:spPr>
            <a:xfrm>
              <a:off x="3269629" y="1890377"/>
              <a:ext cx="295084" cy="172573"/>
            </a:xfrm>
            <a:custGeom>
              <a:pathLst>
                <a:path extrusionOk="0" h="120000" w="120000">
                  <a:moveTo>
                    <a:pt x="60533" y="120000"/>
                  </a:moveTo>
                  <a:lnTo>
                    <a:pt x="0" y="60455"/>
                  </a:lnTo>
                  <a:lnTo>
                    <a:pt x="60533" y="0"/>
                  </a:lnTo>
                  <a:lnTo>
                    <a:pt x="120000" y="60455"/>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37" name="Shape 1737"/>
            <p:cNvSpPr/>
            <p:nvPr/>
          </p:nvSpPr>
          <p:spPr>
            <a:xfrm>
              <a:off x="3120769"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38" name="Shape 1738"/>
            <p:cNvSpPr/>
            <p:nvPr/>
          </p:nvSpPr>
          <p:spPr>
            <a:xfrm>
              <a:off x="2971910" y="1717806"/>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39" name="Shape 1739"/>
            <p:cNvSpPr/>
            <p:nvPr/>
          </p:nvSpPr>
          <p:spPr>
            <a:xfrm>
              <a:off x="2823051"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40" name="Shape 1740"/>
            <p:cNvSpPr/>
            <p:nvPr/>
          </p:nvSpPr>
          <p:spPr>
            <a:xfrm>
              <a:off x="2674192" y="1546552"/>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41" name="Shape 1741"/>
            <p:cNvSpPr/>
            <p:nvPr/>
          </p:nvSpPr>
          <p:spPr>
            <a:xfrm>
              <a:off x="2525333"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42" name="Shape 1742"/>
            <p:cNvSpPr/>
            <p:nvPr/>
          </p:nvSpPr>
          <p:spPr>
            <a:xfrm>
              <a:off x="2376474" y="1373982"/>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43" name="Shape 1743"/>
            <p:cNvSpPr/>
            <p:nvPr/>
          </p:nvSpPr>
          <p:spPr>
            <a:xfrm>
              <a:off x="2227615"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44" name="Shape 1744"/>
            <p:cNvSpPr/>
            <p:nvPr/>
          </p:nvSpPr>
          <p:spPr>
            <a:xfrm>
              <a:off x="2078757" y="1204045"/>
              <a:ext cx="297718"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45" name="Shape 1745"/>
            <p:cNvSpPr/>
            <p:nvPr/>
          </p:nvSpPr>
          <p:spPr>
            <a:xfrm>
              <a:off x="1929897"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46" name="Shape 1746"/>
            <p:cNvSpPr/>
            <p:nvPr/>
          </p:nvSpPr>
          <p:spPr>
            <a:xfrm>
              <a:off x="1783673" y="1031474"/>
              <a:ext cx="295084" cy="172572"/>
            </a:xfrm>
            <a:custGeom>
              <a:pathLst>
                <a:path extrusionOk="0" h="120000" w="120000">
                  <a:moveTo>
                    <a:pt x="59466" y="120000"/>
                  </a:moveTo>
                  <a:lnTo>
                    <a:pt x="0" y="60455"/>
                  </a:lnTo>
                  <a:lnTo>
                    <a:pt x="59466" y="0"/>
                  </a:lnTo>
                  <a:lnTo>
                    <a:pt x="120000" y="60455"/>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47" name="Shape 1747"/>
            <p:cNvSpPr/>
            <p:nvPr/>
          </p:nvSpPr>
          <p:spPr>
            <a:xfrm>
              <a:off x="1634814" y="945847"/>
              <a:ext cx="295084" cy="172572"/>
            </a:xfrm>
            <a:custGeom>
              <a:pathLst>
                <a:path extrusionOk="0" h="120000" w="120000">
                  <a:moveTo>
                    <a:pt x="60533" y="120000"/>
                  </a:moveTo>
                  <a:lnTo>
                    <a:pt x="0" y="59544"/>
                  </a:lnTo>
                  <a:lnTo>
                    <a:pt x="60533" y="0"/>
                  </a:lnTo>
                  <a:lnTo>
                    <a:pt x="120000" y="59544"/>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48" name="Shape 1748"/>
            <p:cNvSpPr/>
            <p:nvPr/>
          </p:nvSpPr>
          <p:spPr>
            <a:xfrm>
              <a:off x="1485955" y="858903"/>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49" name="Shape 1749"/>
            <p:cNvSpPr/>
            <p:nvPr/>
          </p:nvSpPr>
          <p:spPr>
            <a:xfrm>
              <a:off x="1337096" y="773276"/>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50" name="Shape 1750"/>
            <p:cNvSpPr/>
            <p:nvPr/>
          </p:nvSpPr>
          <p:spPr>
            <a:xfrm>
              <a:off x="2823051"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51" name="Shape 1751"/>
            <p:cNvSpPr/>
            <p:nvPr/>
          </p:nvSpPr>
          <p:spPr>
            <a:xfrm>
              <a:off x="2674192" y="1373982"/>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52" name="Shape 1752"/>
            <p:cNvSpPr/>
            <p:nvPr/>
          </p:nvSpPr>
          <p:spPr>
            <a:xfrm>
              <a:off x="2525333"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53" name="Shape 1753"/>
            <p:cNvSpPr/>
            <p:nvPr/>
          </p:nvSpPr>
          <p:spPr>
            <a:xfrm>
              <a:off x="2376474" y="1204045"/>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54" name="Shape 1754"/>
            <p:cNvSpPr/>
            <p:nvPr/>
          </p:nvSpPr>
          <p:spPr>
            <a:xfrm>
              <a:off x="2227615"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55" name="Shape 1755"/>
            <p:cNvSpPr/>
            <p:nvPr/>
          </p:nvSpPr>
          <p:spPr>
            <a:xfrm>
              <a:off x="2078757" y="1031474"/>
              <a:ext cx="297718"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56" name="Shape 1756"/>
            <p:cNvSpPr/>
            <p:nvPr/>
          </p:nvSpPr>
          <p:spPr>
            <a:xfrm>
              <a:off x="1929897" y="945847"/>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57" name="Shape 1757"/>
            <p:cNvSpPr/>
            <p:nvPr/>
          </p:nvSpPr>
          <p:spPr>
            <a:xfrm>
              <a:off x="1783673" y="858903"/>
              <a:ext cx="295084" cy="172572"/>
            </a:xfrm>
            <a:custGeom>
              <a:pathLst>
                <a:path extrusionOk="0" h="120000" w="120000">
                  <a:moveTo>
                    <a:pt x="59466" y="120000"/>
                  </a:moveTo>
                  <a:lnTo>
                    <a:pt x="0" y="60455"/>
                  </a:lnTo>
                  <a:lnTo>
                    <a:pt x="59466" y="0"/>
                  </a:lnTo>
                  <a:lnTo>
                    <a:pt x="120000" y="60455"/>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58" name="Shape 1758"/>
            <p:cNvSpPr/>
            <p:nvPr/>
          </p:nvSpPr>
          <p:spPr>
            <a:xfrm>
              <a:off x="1634814" y="773276"/>
              <a:ext cx="295084" cy="172573"/>
            </a:xfrm>
            <a:custGeom>
              <a:pathLst>
                <a:path extrusionOk="0" h="120000" w="120000">
                  <a:moveTo>
                    <a:pt x="60533" y="120000"/>
                  </a:moveTo>
                  <a:lnTo>
                    <a:pt x="0" y="59544"/>
                  </a:lnTo>
                  <a:lnTo>
                    <a:pt x="60533" y="0"/>
                  </a:lnTo>
                  <a:lnTo>
                    <a:pt x="120000" y="59544"/>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59" name="Shape 1759"/>
            <p:cNvSpPr/>
            <p:nvPr/>
          </p:nvSpPr>
          <p:spPr>
            <a:xfrm>
              <a:off x="1485955" y="687649"/>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60" name="Shape 1760"/>
            <p:cNvSpPr/>
            <p:nvPr/>
          </p:nvSpPr>
          <p:spPr>
            <a:xfrm>
              <a:off x="2971910" y="1373982"/>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61" name="Shape 1761"/>
            <p:cNvSpPr/>
            <p:nvPr/>
          </p:nvSpPr>
          <p:spPr>
            <a:xfrm>
              <a:off x="2823051"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62" name="Shape 1762"/>
            <p:cNvSpPr/>
            <p:nvPr/>
          </p:nvSpPr>
          <p:spPr>
            <a:xfrm>
              <a:off x="2674192" y="1204045"/>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63" name="Shape 1763"/>
            <p:cNvSpPr/>
            <p:nvPr/>
          </p:nvSpPr>
          <p:spPr>
            <a:xfrm>
              <a:off x="2525333"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64" name="Shape 1764"/>
            <p:cNvSpPr/>
            <p:nvPr/>
          </p:nvSpPr>
          <p:spPr>
            <a:xfrm>
              <a:off x="2376474" y="1031474"/>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65" name="Shape 1765"/>
            <p:cNvSpPr/>
            <p:nvPr/>
          </p:nvSpPr>
          <p:spPr>
            <a:xfrm>
              <a:off x="2227615" y="945847"/>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66" name="Shape 1766"/>
            <p:cNvSpPr/>
            <p:nvPr/>
          </p:nvSpPr>
          <p:spPr>
            <a:xfrm>
              <a:off x="2078757" y="858903"/>
              <a:ext cx="297718"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67" name="Shape 1767"/>
            <p:cNvSpPr/>
            <p:nvPr/>
          </p:nvSpPr>
          <p:spPr>
            <a:xfrm>
              <a:off x="1929897" y="773276"/>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68" name="Shape 1768"/>
            <p:cNvSpPr/>
            <p:nvPr/>
          </p:nvSpPr>
          <p:spPr>
            <a:xfrm>
              <a:off x="1783673" y="687649"/>
              <a:ext cx="295084" cy="171255"/>
            </a:xfrm>
            <a:custGeom>
              <a:pathLst>
                <a:path extrusionOk="0" h="120000" w="120000">
                  <a:moveTo>
                    <a:pt x="59466" y="120000"/>
                  </a:moveTo>
                  <a:lnTo>
                    <a:pt x="0" y="60000"/>
                  </a:lnTo>
                  <a:lnTo>
                    <a:pt x="59466" y="0"/>
                  </a:lnTo>
                  <a:lnTo>
                    <a:pt x="120000" y="60000"/>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69" name="Shape 1769"/>
            <p:cNvSpPr/>
            <p:nvPr/>
          </p:nvSpPr>
          <p:spPr>
            <a:xfrm>
              <a:off x="1634814" y="600705"/>
              <a:ext cx="295084" cy="172572"/>
            </a:xfrm>
            <a:custGeom>
              <a:pathLst>
                <a:path extrusionOk="0" h="120000" w="120000">
                  <a:moveTo>
                    <a:pt x="60533" y="120000"/>
                  </a:moveTo>
                  <a:lnTo>
                    <a:pt x="0" y="60455"/>
                  </a:lnTo>
                  <a:lnTo>
                    <a:pt x="60533" y="0"/>
                  </a:lnTo>
                  <a:lnTo>
                    <a:pt x="120000" y="60455"/>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70" name="Shape 1770"/>
            <p:cNvSpPr/>
            <p:nvPr/>
          </p:nvSpPr>
          <p:spPr>
            <a:xfrm>
              <a:off x="3120769"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71" name="Shape 1771"/>
            <p:cNvSpPr/>
            <p:nvPr/>
          </p:nvSpPr>
          <p:spPr>
            <a:xfrm>
              <a:off x="2971910" y="1204045"/>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72" name="Shape 1772"/>
            <p:cNvSpPr/>
            <p:nvPr/>
          </p:nvSpPr>
          <p:spPr>
            <a:xfrm>
              <a:off x="2823051"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73" name="Shape 1773"/>
            <p:cNvSpPr/>
            <p:nvPr/>
          </p:nvSpPr>
          <p:spPr>
            <a:xfrm>
              <a:off x="2674192" y="1031474"/>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74" name="Shape 1774"/>
            <p:cNvSpPr/>
            <p:nvPr/>
          </p:nvSpPr>
          <p:spPr>
            <a:xfrm>
              <a:off x="2525333" y="945847"/>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75" name="Shape 1775"/>
            <p:cNvSpPr/>
            <p:nvPr/>
          </p:nvSpPr>
          <p:spPr>
            <a:xfrm>
              <a:off x="2376474" y="858903"/>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76" name="Shape 1776"/>
            <p:cNvSpPr/>
            <p:nvPr/>
          </p:nvSpPr>
          <p:spPr>
            <a:xfrm>
              <a:off x="2227615" y="773276"/>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77" name="Shape 1777"/>
            <p:cNvSpPr/>
            <p:nvPr/>
          </p:nvSpPr>
          <p:spPr>
            <a:xfrm>
              <a:off x="2078757" y="687649"/>
              <a:ext cx="297718"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78" name="Shape 1778"/>
            <p:cNvSpPr/>
            <p:nvPr/>
          </p:nvSpPr>
          <p:spPr>
            <a:xfrm>
              <a:off x="1929897" y="600705"/>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79" name="Shape 1779"/>
            <p:cNvSpPr/>
            <p:nvPr/>
          </p:nvSpPr>
          <p:spPr>
            <a:xfrm>
              <a:off x="1783673" y="515078"/>
              <a:ext cx="295084" cy="172573"/>
            </a:xfrm>
            <a:custGeom>
              <a:pathLst>
                <a:path extrusionOk="0" h="120000" w="120000">
                  <a:moveTo>
                    <a:pt x="59466" y="120000"/>
                  </a:moveTo>
                  <a:lnTo>
                    <a:pt x="0" y="59544"/>
                  </a:lnTo>
                  <a:lnTo>
                    <a:pt x="59466" y="0"/>
                  </a:lnTo>
                  <a:lnTo>
                    <a:pt x="120000" y="59544"/>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80" name="Shape 1780"/>
            <p:cNvSpPr/>
            <p:nvPr/>
          </p:nvSpPr>
          <p:spPr>
            <a:xfrm>
              <a:off x="3269629" y="1204045"/>
              <a:ext cx="295084" cy="169938"/>
            </a:xfrm>
            <a:custGeom>
              <a:pathLst>
                <a:path extrusionOk="0" h="120000" w="120000">
                  <a:moveTo>
                    <a:pt x="60533" y="120000"/>
                  </a:moveTo>
                  <a:lnTo>
                    <a:pt x="0" y="60466"/>
                  </a:lnTo>
                  <a:lnTo>
                    <a:pt x="60533" y="0"/>
                  </a:lnTo>
                  <a:lnTo>
                    <a:pt x="120000" y="60466"/>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81" name="Shape 1781"/>
            <p:cNvSpPr/>
            <p:nvPr/>
          </p:nvSpPr>
          <p:spPr>
            <a:xfrm>
              <a:off x="3120769"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82" name="Shape 1782"/>
            <p:cNvSpPr/>
            <p:nvPr/>
          </p:nvSpPr>
          <p:spPr>
            <a:xfrm>
              <a:off x="2971910" y="1031474"/>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83" name="Shape 1783"/>
            <p:cNvSpPr/>
            <p:nvPr/>
          </p:nvSpPr>
          <p:spPr>
            <a:xfrm>
              <a:off x="2823051" y="945847"/>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84" name="Shape 1784"/>
            <p:cNvSpPr/>
            <p:nvPr/>
          </p:nvSpPr>
          <p:spPr>
            <a:xfrm>
              <a:off x="2674192" y="858903"/>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85" name="Shape 1785"/>
            <p:cNvSpPr/>
            <p:nvPr/>
          </p:nvSpPr>
          <p:spPr>
            <a:xfrm>
              <a:off x="2525333" y="773276"/>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86" name="Shape 1786"/>
            <p:cNvSpPr/>
            <p:nvPr/>
          </p:nvSpPr>
          <p:spPr>
            <a:xfrm>
              <a:off x="2376474" y="687649"/>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87" name="Shape 1787"/>
            <p:cNvSpPr/>
            <p:nvPr/>
          </p:nvSpPr>
          <p:spPr>
            <a:xfrm>
              <a:off x="2227615" y="600705"/>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88" name="Shape 1788"/>
            <p:cNvSpPr/>
            <p:nvPr/>
          </p:nvSpPr>
          <p:spPr>
            <a:xfrm>
              <a:off x="2078757" y="515078"/>
              <a:ext cx="297718"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89" name="Shape 1789"/>
            <p:cNvSpPr/>
            <p:nvPr/>
          </p:nvSpPr>
          <p:spPr>
            <a:xfrm>
              <a:off x="1929897" y="430769"/>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90" name="Shape 1790"/>
            <p:cNvSpPr/>
            <p:nvPr/>
          </p:nvSpPr>
          <p:spPr>
            <a:xfrm>
              <a:off x="3418487" y="1118418"/>
              <a:ext cx="295084" cy="171255"/>
            </a:xfrm>
            <a:custGeom>
              <a:pathLst>
                <a:path extrusionOk="0" h="120000" w="120000">
                  <a:moveTo>
                    <a:pt x="59466" y="120000"/>
                  </a:moveTo>
                  <a:lnTo>
                    <a:pt x="0" y="60000"/>
                  </a:lnTo>
                  <a:lnTo>
                    <a:pt x="59466" y="0"/>
                  </a:lnTo>
                  <a:lnTo>
                    <a:pt x="120000" y="60000"/>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91" name="Shape 1791"/>
            <p:cNvSpPr/>
            <p:nvPr/>
          </p:nvSpPr>
          <p:spPr>
            <a:xfrm>
              <a:off x="3269629" y="1031474"/>
              <a:ext cx="295084" cy="172572"/>
            </a:xfrm>
            <a:custGeom>
              <a:pathLst>
                <a:path extrusionOk="0" h="120000" w="120000">
                  <a:moveTo>
                    <a:pt x="60533" y="120000"/>
                  </a:moveTo>
                  <a:lnTo>
                    <a:pt x="0" y="60455"/>
                  </a:lnTo>
                  <a:lnTo>
                    <a:pt x="60533" y="0"/>
                  </a:lnTo>
                  <a:lnTo>
                    <a:pt x="120000" y="60455"/>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92" name="Shape 1792"/>
            <p:cNvSpPr/>
            <p:nvPr/>
          </p:nvSpPr>
          <p:spPr>
            <a:xfrm>
              <a:off x="3120769" y="945847"/>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93" name="Shape 1793"/>
            <p:cNvSpPr/>
            <p:nvPr/>
          </p:nvSpPr>
          <p:spPr>
            <a:xfrm>
              <a:off x="2971910" y="858903"/>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94" name="Shape 1794"/>
            <p:cNvSpPr/>
            <p:nvPr/>
          </p:nvSpPr>
          <p:spPr>
            <a:xfrm>
              <a:off x="2823051" y="773276"/>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95" name="Shape 1795"/>
            <p:cNvSpPr/>
            <p:nvPr/>
          </p:nvSpPr>
          <p:spPr>
            <a:xfrm>
              <a:off x="2674192" y="687649"/>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96" name="Shape 1796"/>
            <p:cNvSpPr/>
            <p:nvPr/>
          </p:nvSpPr>
          <p:spPr>
            <a:xfrm>
              <a:off x="2376474" y="600705"/>
              <a:ext cx="595437" cy="345143"/>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97" name="Shape 1797"/>
            <p:cNvSpPr/>
            <p:nvPr/>
          </p:nvSpPr>
          <p:spPr>
            <a:xfrm>
              <a:off x="2376474" y="515078"/>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98" name="Shape 1798"/>
            <p:cNvSpPr/>
            <p:nvPr/>
          </p:nvSpPr>
          <p:spPr>
            <a:xfrm>
              <a:off x="2227615" y="430769"/>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799" name="Shape 1799"/>
            <p:cNvSpPr/>
            <p:nvPr/>
          </p:nvSpPr>
          <p:spPr>
            <a:xfrm>
              <a:off x="2078757" y="345141"/>
              <a:ext cx="297718"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00" name="Shape 1800"/>
            <p:cNvSpPr/>
            <p:nvPr/>
          </p:nvSpPr>
          <p:spPr>
            <a:xfrm>
              <a:off x="3564711" y="1031474"/>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01" name="Shape 1801"/>
            <p:cNvSpPr/>
            <p:nvPr/>
          </p:nvSpPr>
          <p:spPr>
            <a:xfrm>
              <a:off x="3418487" y="945847"/>
              <a:ext cx="295084" cy="172572"/>
            </a:xfrm>
            <a:custGeom>
              <a:pathLst>
                <a:path extrusionOk="0" h="120000" w="120000">
                  <a:moveTo>
                    <a:pt x="59466" y="120000"/>
                  </a:moveTo>
                  <a:lnTo>
                    <a:pt x="0" y="59544"/>
                  </a:lnTo>
                  <a:lnTo>
                    <a:pt x="59466" y="0"/>
                  </a:lnTo>
                  <a:lnTo>
                    <a:pt x="120000" y="59544"/>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02" name="Shape 1802"/>
            <p:cNvSpPr/>
            <p:nvPr/>
          </p:nvSpPr>
          <p:spPr>
            <a:xfrm>
              <a:off x="3269629" y="858903"/>
              <a:ext cx="295084" cy="172572"/>
            </a:xfrm>
            <a:custGeom>
              <a:pathLst>
                <a:path extrusionOk="0" h="120000" w="120000">
                  <a:moveTo>
                    <a:pt x="60533" y="120000"/>
                  </a:moveTo>
                  <a:lnTo>
                    <a:pt x="0" y="60455"/>
                  </a:lnTo>
                  <a:lnTo>
                    <a:pt x="60533" y="0"/>
                  </a:lnTo>
                  <a:lnTo>
                    <a:pt x="120000" y="60455"/>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03" name="Shape 1803"/>
            <p:cNvSpPr/>
            <p:nvPr/>
          </p:nvSpPr>
          <p:spPr>
            <a:xfrm>
              <a:off x="3120769" y="773276"/>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04" name="Shape 1804"/>
            <p:cNvSpPr/>
            <p:nvPr/>
          </p:nvSpPr>
          <p:spPr>
            <a:xfrm>
              <a:off x="2971910" y="687649"/>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05" name="Shape 1805"/>
            <p:cNvSpPr/>
            <p:nvPr/>
          </p:nvSpPr>
          <p:spPr>
            <a:xfrm>
              <a:off x="2823051" y="600705"/>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06" name="Shape 1806"/>
            <p:cNvSpPr/>
            <p:nvPr/>
          </p:nvSpPr>
          <p:spPr>
            <a:xfrm>
              <a:off x="2674192" y="515078"/>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07" name="Shape 1807"/>
            <p:cNvSpPr/>
            <p:nvPr/>
          </p:nvSpPr>
          <p:spPr>
            <a:xfrm>
              <a:off x="2525333" y="430769"/>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08" name="Shape 1808"/>
            <p:cNvSpPr/>
            <p:nvPr/>
          </p:nvSpPr>
          <p:spPr>
            <a:xfrm>
              <a:off x="2376474" y="345141"/>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09" name="Shape 1809"/>
            <p:cNvSpPr/>
            <p:nvPr/>
          </p:nvSpPr>
          <p:spPr>
            <a:xfrm>
              <a:off x="2227615" y="259515"/>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10" name="Shape 1810"/>
            <p:cNvSpPr/>
            <p:nvPr/>
          </p:nvSpPr>
          <p:spPr>
            <a:xfrm>
              <a:off x="3713570" y="945847"/>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11" name="Shape 1811"/>
            <p:cNvSpPr/>
            <p:nvPr/>
          </p:nvSpPr>
          <p:spPr>
            <a:xfrm>
              <a:off x="3564711" y="858903"/>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12" name="Shape 1812"/>
            <p:cNvSpPr/>
            <p:nvPr/>
          </p:nvSpPr>
          <p:spPr>
            <a:xfrm>
              <a:off x="3418487" y="773276"/>
              <a:ext cx="295084" cy="172573"/>
            </a:xfrm>
            <a:custGeom>
              <a:pathLst>
                <a:path extrusionOk="0" h="120000" w="120000">
                  <a:moveTo>
                    <a:pt x="59466" y="120000"/>
                  </a:moveTo>
                  <a:lnTo>
                    <a:pt x="0" y="59544"/>
                  </a:lnTo>
                  <a:lnTo>
                    <a:pt x="59466" y="0"/>
                  </a:lnTo>
                  <a:lnTo>
                    <a:pt x="120000" y="59544"/>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13" name="Shape 1813"/>
            <p:cNvSpPr/>
            <p:nvPr/>
          </p:nvSpPr>
          <p:spPr>
            <a:xfrm>
              <a:off x="3269629" y="687649"/>
              <a:ext cx="295084" cy="171255"/>
            </a:xfrm>
            <a:custGeom>
              <a:pathLst>
                <a:path extrusionOk="0" h="120000" w="120000">
                  <a:moveTo>
                    <a:pt x="60533" y="120000"/>
                  </a:moveTo>
                  <a:lnTo>
                    <a:pt x="0" y="60000"/>
                  </a:lnTo>
                  <a:lnTo>
                    <a:pt x="60533" y="0"/>
                  </a:lnTo>
                  <a:lnTo>
                    <a:pt x="120000" y="60000"/>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14" name="Shape 1814"/>
            <p:cNvSpPr/>
            <p:nvPr/>
          </p:nvSpPr>
          <p:spPr>
            <a:xfrm>
              <a:off x="3120769" y="600705"/>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15" name="Shape 1815"/>
            <p:cNvSpPr/>
            <p:nvPr/>
          </p:nvSpPr>
          <p:spPr>
            <a:xfrm>
              <a:off x="2971910" y="515078"/>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16" name="Shape 1816"/>
            <p:cNvSpPr/>
            <p:nvPr/>
          </p:nvSpPr>
          <p:spPr>
            <a:xfrm>
              <a:off x="2823051" y="430769"/>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17" name="Shape 1817"/>
            <p:cNvSpPr/>
            <p:nvPr/>
          </p:nvSpPr>
          <p:spPr>
            <a:xfrm>
              <a:off x="2674192" y="345141"/>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18" name="Shape 1818"/>
            <p:cNvSpPr/>
            <p:nvPr/>
          </p:nvSpPr>
          <p:spPr>
            <a:xfrm>
              <a:off x="2525333" y="259515"/>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19" name="Shape 1819"/>
            <p:cNvSpPr/>
            <p:nvPr/>
          </p:nvSpPr>
          <p:spPr>
            <a:xfrm>
              <a:off x="2376474" y="172571"/>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20" name="Shape 1820"/>
            <p:cNvSpPr/>
            <p:nvPr/>
          </p:nvSpPr>
          <p:spPr>
            <a:xfrm>
              <a:off x="3862429" y="858903"/>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21" name="Shape 1821"/>
            <p:cNvSpPr/>
            <p:nvPr/>
          </p:nvSpPr>
          <p:spPr>
            <a:xfrm>
              <a:off x="3713570" y="773276"/>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22" name="Shape 1822"/>
            <p:cNvSpPr/>
            <p:nvPr/>
          </p:nvSpPr>
          <p:spPr>
            <a:xfrm>
              <a:off x="3564711" y="687649"/>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23" name="Shape 1823"/>
            <p:cNvSpPr/>
            <p:nvPr/>
          </p:nvSpPr>
          <p:spPr>
            <a:xfrm>
              <a:off x="3418487" y="600705"/>
              <a:ext cx="295084" cy="172572"/>
            </a:xfrm>
            <a:custGeom>
              <a:pathLst>
                <a:path extrusionOk="0" h="120000" w="120000">
                  <a:moveTo>
                    <a:pt x="59466" y="120000"/>
                  </a:moveTo>
                  <a:lnTo>
                    <a:pt x="0" y="60455"/>
                  </a:lnTo>
                  <a:lnTo>
                    <a:pt x="59466" y="0"/>
                  </a:lnTo>
                  <a:lnTo>
                    <a:pt x="120000" y="60455"/>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24" name="Shape 1824"/>
            <p:cNvSpPr/>
            <p:nvPr/>
          </p:nvSpPr>
          <p:spPr>
            <a:xfrm>
              <a:off x="3269629" y="515078"/>
              <a:ext cx="295084" cy="172573"/>
            </a:xfrm>
            <a:custGeom>
              <a:pathLst>
                <a:path extrusionOk="0" h="120000" w="120000">
                  <a:moveTo>
                    <a:pt x="60533" y="120000"/>
                  </a:moveTo>
                  <a:lnTo>
                    <a:pt x="0" y="59544"/>
                  </a:lnTo>
                  <a:lnTo>
                    <a:pt x="60533" y="0"/>
                  </a:lnTo>
                  <a:lnTo>
                    <a:pt x="120000" y="59544"/>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25" name="Shape 1825"/>
            <p:cNvSpPr/>
            <p:nvPr/>
          </p:nvSpPr>
          <p:spPr>
            <a:xfrm>
              <a:off x="3120769" y="430769"/>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26" name="Shape 1826"/>
            <p:cNvSpPr/>
            <p:nvPr/>
          </p:nvSpPr>
          <p:spPr>
            <a:xfrm>
              <a:off x="2971910" y="345141"/>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27" name="Shape 1827"/>
            <p:cNvSpPr/>
            <p:nvPr/>
          </p:nvSpPr>
          <p:spPr>
            <a:xfrm>
              <a:off x="2823051" y="259515"/>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28" name="Shape 1828"/>
            <p:cNvSpPr/>
            <p:nvPr/>
          </p:nvSpPr>
          <p:spPr>
            <a:xfrm>
              <a:off x="2674192" y="172571"/>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29" name="Shape 1829"/>
            <p:cNvSpPr/>
            <p:nvPr/>
          </p:nvSpPr>
          <p:spPr>
            <a:xfrm>
              <a:off x="2525333" y="86944"/>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30" name="Shape 1830"/>
            <p:cNvSpPr/>
            <p:nvPr/>
          </p:nvSpPr>
          <p:spPr>
            <a:xfrm>
              <a:off x="4011289" y="773276"/>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31" name="Shape 1831"/>
            <p:cNvSpPr/>
            <p:nvPr/>
          </p:nvSpPr>
          <p:spPr>
            <a:xfrm>
              <a:off x="3862429" y="687649"/>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32" name="Shape 1832"/>
            <p:cNvSpPr/>
            <p:nvPr/>
          </p:nvSpPr>
          <p:spPr>
            <a:xfrm>
              <a:off x="3713570" y="600705"/>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33" name="Shape 1833"/>
            <p:cNvSpPr/>
            <p:nvPr/>
          </p:nvSpPr>
          <p:spPr>
            <a:xfrm>
              <a:off x="3564711" y="515078"/>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34" name="Shape 1834"/>
            <p:cNvSpPr/>
            <p:nvPr/>
          </p:nvSpPr>
          <p:spPr>
            <a:xfrm>
              <a:off x="3418487" y="430769"/>
              <a:ext cx="295084" cy="169938"/>
            </a:xfrm>
            <a:custGeom>
              <a:pathLst>
                <a:path extrusionOk="0" h="120000" w="120000">
                  <a:moveTo>
                    <a:pt x="59466" y="120000"/>
                  </a:moveTo>
                  <a:lnTo>
                    <a:pt x="0" y="59533"/>
                  </a:lnTo>
                  <a:lnTo>
                    <a:pt x="59466" y="0"/>
                  </a:lnTo>
                  <a:lnTo>
                    <a:pt x="120000" y="59533"/>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35" name="Shape 1835"/>
            <p:cNvSpPr/>
            <p:nvPr/>
          </p:nvSpPr>
          <p:spPr>
            <a:xfrm>
              <a:off x="3269629" y="345141"/>
              <a:ext cx="295084" cy="169938"/>
            </a:xfrm>
            <a:custGeom>
              <a:pathLst>
                <a:path extrusionOk="0" h="120000" w="120000">
                  <a:moveTo>
                    <a:pt x="60533" y="120000"/>
                  </a:moveTo>
                  <a:lnTo>
                    <a:pt x="0" y="60466"/>
                  </a:lnTo>
                  <a:lnTo>
                    <a:pt x="60533" y="0"/>
                  </a:lnTo>
                  <a:lnTo>
                    <a:pt x="120000" y="60466"/>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36" name="Shape 1836"/>
            <p:cNvSpPr/>
            <p:nvPr/>
          </p:nvSpPr>
          <p:spPr>
            <a:xfrm>
              <a:off x="3120769" y="259515"/>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37" name="Shape 1837"/>
            <p:cNvSpPr/>
            <p:nvPr/>
          </p:nvSpPr>
          <p:spPr>
            <a:xfrm>
              <a:off x="2971910" y="172571"/>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38" name="Shape 1838"/>
            <p:cNvSpPr/>
            <p:nvPr/>
          </p:nvSpPr>
          <p:spPr>
            <a:xfrm>
              <a:off x="2823051" y="86944"/>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39" name="Shape 1839"/>
            <p:cNvSpPr/>
            <p:nvPr/>
          </p:nvSpPr>
          <p:spPr>
            <a:xfrm>
              <a:off x="2674192" y="0"/>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40" name="Shape 1840"/>
            <p:cNvSpPr/>
            <p:nvPr/>
          </p:nvSpPr>
          <p:spPr>
            <a:xfrm>
              <a:off x="4160148" y="2232885"/>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41" name="Shape 1841"/>
            <p:cNvSpPr/>
            <p:nvPr/>
          </p:nvSpPr>
          <p:spPr>
            <a:xfrm>
              <a:off x="4011289" y="2147257"/>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42" name="Shape 1842"/>
            <p:cNvSpPr/>
            <p:nvPr/>
          </p:nvSpPr>
          <p:spPr>
            <a:xfrm>
              <a:off x="3862429" y="2062948"/>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43" name="Shape 1843"/>
            <p:cNvSpPr/>
            <p:nvPr/>
          </p:nvSpPr>
          <p:spPr>
            <a:xfrm>
              <a:off x="3713570" y="1977321"/>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44" name="Shape 1844"/>
            <p:cNvSpPr/>
            <p:nvPr/>
          </p:nvSpPr>
          <p:spPr>
            <a:xfrm>
              <a:off x="3564710" y="1890377"/>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45" name="Shape 1845"/>
            <p:cNvSpPr/>
            <p:nvPr/>
          </p:nvSpPr>
          <p:spPr>
            <a:xfrm>
              <a:off x="3418487" y="1804750"/>
              <a:ext cx="295084" cy="172572"/>
            </a:xfrm>
            <a:custGeom>
              <a:pathLst>
                <a:path extrusionOk="0" h="120000" w="120000">
                  <a:moveTo>
                    <a:pt x="59466" y="120000"/>
                  </a:moveTo>
                  <a:lnTo>
                    <a:pt x="0" y="59544"/>
                  </a:lnTo>
                  <a:lnTo>
                    <a:pt x="59466" y="0"/>
                  </a:lnTo>
                  <a:lnTo>
                    <a:pt x="120000" y="59544"/>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46" name="Shape 1846"/>
            <p:cNvSpPr/>
            <p:nvPr/>
          </p:nvSpPr>
          <p:spPr>
            <a:xfrm>
              <a:off x="3269628" y="1717806"/>
              <a:ext cx="295084" cy="172572"/>
            </a:xfrm>
            <a:custGeom>
              <a:pathLst>
                <a:path extrusionOk="0" h="120000" w="120000">
                  <a:moveTo>
                    <a:pt x="60533" y="120000"/>
                  </a:moveTo>
                  <a:lnTo>
                    <a:pt x="0" y="60455"/>
                  </a:lnTo>
                  <a:lnTo>
                    <a:pt x="60533" y="0"/>
                  </a:lnTo>
                  <a:lnTo>
                    <a:pt x="120000" y="60455"/>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47" name="Shape 1847"/>
            <p:cNvSpPr/>
            <p:nvPr/>
          </p:nvSpPr>
          <p:spPr>
            <a:xfrm>
              <a:off x="3120769"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48" name="Shape 1848"/>
            <p:cNvSpPr/>
            <p:nvPr/>
          </p:nvSpPr>
          <p:spPr>
            <a:xfrm>
              <a:off x="2971910" y="1546552"/>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49" name="Shape 1849"/>
            <p:cNvSpPr/>
            <p:nvPr/>
          </p:nvSpPr>
          <p:spPr>
            <a:xfrm>
              <a:off x="4309006" y="2147257"/>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50" name="Shape 1850"/>
            <p:cNvSpPr/>
            <p:nvPr/>
          </p:nvSpPr>
          <p:spPr>
            <a:xfrm>
              <a:off x="4160147" y="2062948"/>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51" name="Shape 1851"/>
            <p:cNvSpPr/>
            <p:nvPr/>
          </p:nvSpPr>
          <p:spPr>
            <a:xfrm>
              <a:off x="4011289" y="1977321"/>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52" name="Shape 1852"/>
            <p:cNvSpPr/>
            <p:nvPr/>
          </p:nvSpPr>
          <p:spPr>
            <a:xfrm>
              <a:off x="3862429" y="1890377"/>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53" name="Shape 1853"/>
            <p:cNvSpPr/>
            <p:nvPr/>
          </p:nvSpPr>
          <p:spPr>
            <a:xfrm>
              <a:off x="3713570"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54" name="Shape 1854"/>
            <p:cNvSpPr/>
            <p:nvPr/>
          </p:nvSpPr>
          <p:spPr>
            <a:xfrm>
              <a:off x="3564710" y="1717806"/>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55" name="Shape 1855"/>
            <p:cNvSpPr/>
            <p:nvPr/>
          </p:nvSpPr>
          <p:spPr>
            <a:xfrm>
              <a:off x="3418487" y="1632179"/>
              <a:ext cx="295084" cy="172573"/>
            </a:xfrm>
            <a:custGeom>
              <a:pathLst>
                <a:path extrusionOk="0" h="120000" w="120000">
                  <a:moveTo>
                    <a:pt x="59466" y="120000"/>
                  </a:moveTo>
                  <a:lnTo>
                    <a:pt x="0" y="59544"/>
                  </a:lnTo>
                  <a:lnTo>
                    <a:pt x="59466" y="0"/>
                  </a:lnTo>
                  <a:lnTo>
                    <a:pt x="120000" y="59544"/>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56" name="Shape 1856"/>
            <p:cNvSpPr/>
            <p:nvPr/>
          </p:nvSpPr>
          <p:spPr>
            <a:xfrm>
              <a:off x="3269628" y="1546552"/>
              <a:ext cx="295084" cy="171255"/>
            </a:xfrm>
            <a:custGeom>
              <a:pathLst>
                <a:path extrusionOk="0" h="120000" w="120000">
                  <a:moveTo>
                    <a:pt x="60533" y="120000"/>
                  </a:moveTo>
                  <a:lnTo>
                    <a:pt x="0" y="60000"/>
                  </a:lnTo>
                  <a:lnTo>
                    <a:pt x="60533" y="0"/>
                  </a:lnTo>
                  <a:lnTo>
                    <a:pt x="120000" y="60000"/>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57" name="Shape 1857"/>
            <p:cNvSpPr/>
            <p:nvPr/>
          </p:nvSpPr>
          <p:spPr>
            <a:xfrm>
              <a:off x="3120769"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58" name="Shape 1858"/>
            <p:cNvSpPr/>
            <p:nvPr/>
          </p:nvSpPr>
          <p:spPr>
            <a:xfrm>
              <a:off x="4457865" y="2062948"/>
              <a:ext cx="297718"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59" name="Shape 1859"/>
            <p:cNvSpPr/>
            <p:nvPr/>
          </p:nvSpPr>
          <p:spPr>
            <a:xfrm>
              <a:off x="4309006" y="1977321"/>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60" name="Shape 1860"/>
            <p:cNvSpPr/>
            <p:nvPr/>
          </p:nvSpPr>
          <p:spPr>
            <a:xfrm>
              <a:off x="4160147" y="1890377"/>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61" name="Shape 1861"/>
            <p:cNvSpPr/>
            <p:nvPr/>
          </p:nvSpPr>
          <p:spPr>
            <a:xfrm>
              <a:off x="4011289"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62" name="Shape 1862"/>
            <p:cNvSpPr/>
            <p:nvPr/>
          </p:nvSpPr>
          <p:spPr>
            <a:xfrm>
              <a:off x="3862429" y="1717806"/>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63" name="Shape 1863"/>
            <p:cNvSpPr/>
            <p:nvPr/>
          </p:nvSpPr>
          <p:spPr>
            <a:xfrm>
              <a:off x="3713570"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64" name="Shape 1864"/>
            <p:cNvSpPr/>
            <p:nvPr/>
          </p:nvSpPr>
          <p:spPr>
            <a:xfrm>
              <a:off x="3564710" y="1546552"/>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65" name="Shape 1865"/>
            <p:cNvSpPr/>
            <p:nvPr/>
          </p:nvSpPr>
          <p:spPr>
            <a:xfrm>
              <a:off x="3418487" y="1459608"/>
              <a:ext cx="295084" cy="172572"/>
            </a:xfrm>
            <a:custGeom>
              <a:pathLst>
                <a:path extrusionOk="0" h="120000" w="120000">
                  <a:moveTo>
                    <a:pt x="59466" y="120000"/>
                  </a:moveTo>
                  <a:lnTo>
                    <a:pt x="0" y="60455"/>
                  </a:lnTo>
                  <a:lnTo>
                    <a:pt x="59466" y="0"/>
                  </a:lnTo>
                  <a:lnTo>
                    <a:pt x="120000" y="60455"/>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66" name="Shape 1866"/>
            <p:cNvSpPr/>
            <p:nvPr/>
          </p:nvSpPr>
          <p:spPr>
            <a:xfrm>
              <a:off x="3269628" y="1373982"/>
              <a:ext cx="295084" cy="172572"/>
            </a:xfrm>
            <a:custGeom>
              <a:pathLst>
                <a:path extrusionOk="0" h="120000" w="120000">
                  <a:moveTo>
                    <a:pt x="60533" y="120000"/>
                  </a:moveTo>
                  <a:lnTo>
                    <a:pt x="0" y="59544"/>
                  </a:lnTo>
                  <a:lnTo>
                    <a:pt x="60533" y="0"/>
                  </a:lnTo>
                  <a:lnTo>
                    <a:pt x="120000" y="59544"/>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67" name="Shape 1867"/>
            <p:cNvSpPr/>
            <p:nvPr/>
          </p:nvSpPr>
          <p:spPr>
            <a:xfrm>
              <a:off x="4606724" y="1977321"/>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68" name="Shape 1868"/>
            <p:cNvSpPr/>
            <p:nvPr/>
          </p:nvSpPr>
          <p:spPr>
            <a:xfrm>
              <a:off x="4457865" y="1890377"/>
              <a:ext cx="297718"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69" name="Shape 1869"/>
            <p:cNvSpPr/>
            <p:nvPr/>
          </p:nvSpPr>
          <p:spPr>
            <a:xfrm>
              <a:off x="4309006"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70" name="Shape 1870"/>
            <p:cNvSpPr/>
            <p:nvPr/>
          </p:nvSpPr>
          <p:spPr>
            <a:xfrm>
              <a:off x="4160147" y="1717806"/>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71" name="Shape 1871"/>
            <p:cNvSpPr/>
            <p:nvPr/>
          </p:nvSpPr>
          <p:spPr>
            <a:xfrm>
              <a:off x="4011289"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72" name="Shape 1872"/>
            <p:cNvSpPr/>
            <p:nvPr/>
          </p:nvSpPr>
          <p:spPr>
            <a:xfrm>
              <a:off x="3862429" y="1546552"/>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73" name="Shape 1873"/>
            <p:cNvSpPr/>
            <p:nvPr/>
          </p:nvSpPr>
          <p:spPr>
            <a:xfrm>
              <a:off x="3713570"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74" name="Shape 1874"/>
            <p:cNvSpPr/>
            <p:nvPr/>
          </p:nvSpPr>
          <p:spPr>
            <a:xfrm>
              <a:off x="3564710" y="1373982"/>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75" name="Shape 1875"/>
            <p:cNvSpPr/>
            <p:nvPr/>
          </p:nvSpPr>
          <p:spPr>
            <a:xfrm>
              <a:off x="3418487" y="1289672"/>
              <a:ext cx="295084" cy="169938"/>
            </a:xfrm>
            <a:custGeom>
              <a:pathLst>
                <a:path extrusionOk="0" h="120000" w="120000">
                  <a:moveTo>
                    <a:pt x="59466" y="120000"/>
                  </a:moveTo>
                  <a:lnTo>
                    <a:pt x="0" y="59533"/>
                  </a:lnTo>
                  <a:lnTo>
                    <a:pt x="59466" y="0"/>
                  </a:lnTo>
                  <a:lnTo>
                    <a:pt x="120000" y="59533"/>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76" name="Shape 1876"/>
            <p:cNvSpPr/>
            <p:nvPr/>
          </p:nvSpPr>
          <p:spPr>
            <a:xfrm>
              <a:off x="4755582" y="1890377"/>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77" name="Shape 1877"/>
            <p:cNvSpPr/>
            <p:nvPr/>
          </p:nvSpPr>
          <p:spPr>
            <a:xfrm>
              <a:off x="4606724"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78" name="Shape 1878"/>
            <p:cNvSpPr/>
            <p:nvPr/>
          </p:nvSpPr>
          <p:spPr>
            <a:xfrm>
              <a:off x="4457865" y="1717806"/>
              <a:ext cx="297718"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79" name="Shape 1879"/>
            <p:cNvSpPr/>
            <p:nvPr/>
          </p:nvSpPr>
          <p:spPr>
            <a:xfrm>
              <a:off x="4309006"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80" name="Shape 1880"/>
            <p:cNvSpPr/>
            <p:nvPr/>
          </p:nvSpPr>
          <p:spPr>
            <a:xfrm>
              <a:off x="4160147" y="1546552"/>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81" name="Shape 1881"/>
            <p:cNvSpPr/>
            <p:nvPr/>
          </p:nvSpPr>
          <p:spPr>
            <a:xfrm>
              <a:off x="4011289"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82" name="Shape 1882"/>
            <p:cNvSpPr/>
            <p:nvPr/>
          </p:nvSpPr>
          <p:spPr>
            <a:xfrm>
              <a:off x="3862429" y="1373982"/>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83" name="Shape 1883"/>
            <p:cNvSpPr/>
            <p:nvPr/>
          </p:nvSpPr>
          <p:spPr>
            <a:xfrm>
              <a:off x="3713570"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84" name="Shape 1884"/>
            <p:cNvSpPr/>
            <p:nvPr/>
          </p:nvSpPr>
          <p:spPr>
            <a:xfrm>
              <a:off x="3564710" y="1204045"/>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85" name="Shape 1885"/>
            <p:cNvSpPr/>
            <p:nvPr/>
          </p:nvSpPr>
          <p:spPr>
            <a:xfrm>
              <a:off x="4904442" y="1804750"/>
              <a:ext cx="295085" cy="172572"/>
            </a:xfrm>
            <a:custGeom>
              <a:pathLst>
                <a:path extrusionOk="0" h="120000" w="120000">
                  <a:moveTo>
                    <a:pt x="60533" y="120000"/>
                  </a:moveTo>
                  <a:lnTo>
                    <a:pt x="0" y="59544"/>
                  </a:lnTo>
                  <a:lnTo>
                    <a:pt x="60533" y="0"/>
                  </a:lnTo>
                  <a:lnTo>
                    <a:pt x="120000" y="59544"/>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86" name="Shape 1886"/>
            <p:cNvSpPr/>
            <p:nvPr/>
          </p:nvSpPr>
          <p:spPr>
            <a:xfrm>
              <a:off x="4755582" y="1717806"/>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87" name="Shape 1887"/>
            <p:cNvSpPr/>
            <p:nvPr/>
          </p:nvSpPr>
          <p:spPr>
            <a:xfrm>
              <a:off x="4606724"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88" name="Shape 1888"/>
            <p:cNvSpPr/>
            <p:nvPr/>
          </p:nvSpPr>
          <p:spPr>
            <a:xfrm>
              <a:off x="4457865" y="1546552"/>
              <a:ext cx="297718"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89" name="Shape 1889"/>
            <p:cNvSpPr/>
            <p:nvPr/>
          </p:nvSpPr>
          <p:spPr>
            <a:xfrm>
              <a:off x="4309006"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90" name="Shape 1890"/>
            <p:cNvSpPr/>
            <p:nvPr/>
          </p:nvSpPr>
          <p:spPr>
            <a:xfrm>
              <a:off x="4160147" y="1373982"/>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91" name="Shape 1891"/>
            <p:cNvSpPr/>
            <p:nvPr/>
          </p:nvSpPr>
          <p:spPr>
            <a:xfrm>
              <a:off x="4011289"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92" name="Shape 1892"/>
            <p:cNvSpPr/>
            <p:nvPr/>
          </p:nvSpPr>
          <p:spPr>
            <a:xfrm>
              <a:off x="3862429" y="1204045"/>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93" name="Shape 1893"/>
            <p:cNvSpPr/>
            <p:nvPr/>
          </p:nvSpPr>
          <p:spPr>
            <a:xfrm>
              <a:off x="3713570"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94" name="Shape 1894"/>
            <p:cNvSpPr/>
            <p:nvPr/>
          </p:nvSpPr>
          <p:spPr>
            <a:xfrm>
              <a:off x="5053300" y="1717806"/>
              <a:ext cx="295085" cy="172572"/>
            </a:xfrm>
            <a:custGeom>
              <a:pathLst>
                <a:path extrusionOk="0" h="120000" w="120000">
                  <a:moveTo>
                    <a:pt x="59466" y="120000"/>
                  </a:moveTo>
                  <a:lnTo>
                    <a:pt x="0" y="60455"/>
                  </a:lnTo>
                  <a:lnTo>
                    <a:pt x="59466" y="0"/>
                  </a:lnTo>
                  <a:lnTo>
                    <a:pt x="120000" y="60455"/>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95" name="Shape 1895"/>
            <p:cNvSpPr/>
            <p:nvPr/>
          </p:nvSpPr>
          <p:spPr>
            <a:xfrm>
              <a:off x="4904442" y="1632179"/>
              <a:ext cx="295085" cy="172573"/>
            </a:xfrm>
            <a:custGeom>
              <a:pathLst>
                <a:path extrusionOk="0" h="120000" w="120000">
                  <a:moveTo>
                    <a:pt x="60533" y="120000"/>
                  </a:moveTo>
                  <a:lnTo>
                    <a:pt x="0" y="59544"/>
                  </a:lnTo>
                  <a:lnTo>
                    <a:pt x="60533" y="0"/>
                  </a:lnTo>
                  <a:lnTo>
                    <a:pt x="120000" y="59544"/>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96" name="Shape 1896"/>
            <p:cNvSpPr/>
            <p:nvPr/>
          </p:nvSpPr>
          <p:spPr>
            <a:xfrm>
              <a:off x="4755582" y="1546552"/>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97" name="Shape 1897"/>
            <p:cNvSpPr/>
            <p:nvPr/>
          </p:nvSpPr>
          <p:spPr>
            <a:xfrm>
              <a:off x="4606724"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98" name="Shape 1898"/>
            <p:cNvSpPr/>
            <p:nvPr/>
          </p:nvSpPr>
          <p:spPr>
            <a:xfrm>
              <a:off x="4457865" y="1373982"/>
              <a:ext cx="297718"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899" name="Shape 1899"/>
            <p:cNvSpPr/>
            <p:nvPr/>
          </p:nvSpPr>
          <p:spPr>
            <a:xfrm>
              <a:off x="4309006"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00" name="Shape 1900"/>
            <p:cNvSpPr/>
            <p:nvPr/>
          </p:nvSpPr>
          <p:spPr>
            <a:xfrm>
              <a:off x="4160147" y="1204045"/>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01" name="Shape 1901"/>
            <p:cNvSpPr/>
            <p:nvPr/>
          </p:nvSpPr>
          <p:spPr>
            <a:xfrm>
              <a:off x="4011289"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02" name="Shape 1902"/>
            <p:cNvSpPr/>
            <p:nvPr/>
          </p:nvSpPr>
          <p:spPr>
            <a:xfrm>
              <a:off x="3862429" y="1031474"/>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03" name="Shape 1903"/>
            <p:cNvSpPr/>
            <p:nvPr/>
          </p:nvSpPr>
          <p:spPr>
            <a:xfrm>
              <a:off x="5199526" y="1632179"/>
              <a:ext cx="297718"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04" name="Shape 1904"/>
            <p:cNvSpPr/>
            <p:nvPr/>
          </p:nvSpPr>
          <p:spPr>
            <a:xfrm>
              <a:off x="5053300" y="1546552"/>
              <a:ext cx="295085" cy="171255"/>
            </a:xfrm>
            <a:custGeom>
              <a:pathLst>
                <a:path extrusionOk="0" h="120000" w="120000">
                  <a:moveTo>
                    <a:pt x="59466" y="120000"/>
                  </a:moveTo>
                  <a:lnTo>
                    <a:pt x="0" y="60000"/>
                  </a:lnTo>
                  <a:lnTo>
                    <a:pt x="59466" y="0"/>
                  </a:lnTo>
                  <a:lnTo>
                    <a:pt x="120000" y="60000"/>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05" name="Shape 1905"/>
            <p:cNvSpPr/>
            <p:nvPr/>
          </p:nvSpPr>
          <p:spPr>
            <a:xfrm>
              <a:off x="4904442" y="1459608"/>
              <a:ext cx="295085" cy="172572"/>
            </a:xfrm>
            <a:custGeom>
              <a:pathLst>
                <a:path extrusionOk="0" h="120000" w="120000">
                  <a:moveTo>
                    <a:pt x="60533" y="120000"/>
                  </a:moveTo>
                  <a:lnTo>
                    <a:pt x="0" y="60455"/>
                  </a:lnTo>
                  <a:lnTo>
                    <a:pt x="60533" y="0"/>
                  </a:lnTo>
                  <a:lnTo>
                    <a:pt x="120000" y="60455"/>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06" name="Shape 1906"/>
            <p:cNvSpPr/>
            <p:nvPr/>
          </p:nvSpPr>
          <p:spPr>
            <a:xfrm>
              <a:off x="4755582" y="1373982"/>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07" name="Shape 1907"/>
            <p:cNvSpPr/>
            <p:nvPr/>
          </p:nvSpPr>
          <p:spPr>
            <a:xfrm>
              <a:off x="4606724"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08" name="Shape 1908"/>
            <p:cNvSpPr/>
            <p:nvPr/>
          </p:nvSpPr>
          <p:spPr>
            <a:xfrm>
              <a:off x="4457865" y="1204045"/>
              <a:ext cx="297718"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09" name="Shape 1909"/>
            <p:cNvSpPr/>
            <p:nvPr/>
          </p:nvSpPr>
          <p:spPr>
            <a:xfrm>
              <a:off x="4309006"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10" name="Shape 1910"/>
            <p:cNvSpPr/>
            <p:nvPr/>
          </p:nvSpPr>
          <p:spPr>
            <a:xfrm>
              <a:off x="4160147" y="1031474"/>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11" name="Shape 1911"/>
            <p:cNvSpPr/>
            <p:nvPr/>
          </p:nvSpPr>
          <p:spPr>
            <a:xfrm>
              <a:off x="4011289" y="945847"/>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12" name="Shape 1912"/>
            <p:cNvSpPr/>
            <p:nvPr/>
          </p:nvSpPr>
          <p:spPr>
            <a:xfrm>
              <a:off x="5348384" y="1546552"/>
              <a:ext cx="297718"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13" name="Shape 1913"/>
            <p:cNvSpPr/>
            <p:nvPr/>
          </p:nvSpPr>
          <p:spPr>
            <a:xfrm>
              <a:off x="5199526" y="1459608"/>
              <a:ext cx="297718"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14" name="Shape 1914"/>
            <p:cNvSpPr/>
            <p:nvPr/>
          </p:nvSpPr>
          <p:spPr>
            <a:xfrm>
              <a:off x="5053300" y="1373982"/>
              <a:ext cx="295085" cy="172572"/>
            </a:xfrm>
            <a:custGeom>
              <a:pathLst>
                <a:path extrusionOk="0" h="120000" w="120000">
                  <a:moveTo>
                    <a:pt x="59466" y="120000"/>
                  </a:moveTo>
                  <a:lnTo>
                    <a:pt x="0" y="59544"/>
                  </a:lnTo>
                  <a:lnTo>
                    <a:pt x="59466" y="0"/>
                  </a:lnTo>
                  <a:lnTo>
                    <a:pt x="120000" y="59544"/>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15" name="Shape 1915"/>
            <p:cNvSpPr/>
            <p:nvPr/>
          </p:nvSpPr>
          <p:spPr>
            <a:xfrm>
              <a:off x="4904442" y="1289672"/>
              <a:ext cx="295085" cy="169938"/>
            </a:xfrm>
            <a:custGeom>
              <a:pathLst>
                <a:path extrusionOk="0" h="120000" w="120000">
                  <a:moveTo>
                    <a:pt x="60533" y="120000"/>
                  </a:moveTo>
                  <a:lnTo>
                    <a:pt x="0" y="59533"/>
                  </a:lnTo>
                  <a:lnTo>
                    <a:pt x="60533" y="0"/>
                  </a:lnTo>
                  <a:lnTo>
                    <a:pt x="120000" y="59533"/>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16" name="Shape 1916"/>
            <p:cNvSpPr/>
            <p:nvPr/>
          </p:nvSpPr>
          <p:spPr>
            <a:xfrm>
              <a:off x="4755582" y="1204045"/>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17" name="Shape 1917"/>
            <p:cNvSpPr/>
            <p:nvPr/>
          </p:nvSpPr>
          <p:spPr>
            <a:xfrm>
              <a:off x="4606724"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18" name="Shape 1918"/>
            <p:cNvSpPr/>
            <p:nvPr/>
          </p:nvSpPr>
          <p:spPr>
            <a:xfrm>
              <a:off x="4457865" y="1031474"/>
              <a:ext cx="297718"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19" name="Shape 1919"/>
            <p:cNvSpPr/>
            <p:nvPr/>
          </p:nvSpPr>
          <p:spPr>
            <a:xfrm>
              <a:off x="4309006" y="945847"/>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20" name="Shape 1920"/>
            <p:cNvSpPr/>
            <p:nvPr/>
          </p:nvSpPr>
          <p:spPr>
            <a:xfrm>
              <a:off x="4160147" y="858903"/>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21" name="Shape 1921"/>
            <p:cNvSpPr/>
            <p:nvPr/>
          </p:nvSpPr>
          <p:spPr>
            <a:xfrm>
              <a:off x="1188237" y="2232885"/>
              <a:ext cx="297718"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22" name="Shape 1922"/>
            <p:cNvSpPr/>
            <p:nvPr/>
          </p:nvSpPr>
          <p:spPr>
            <a:xfrm>
              <a:off x="1039378" y="2148575"/>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23" name="Shape 1923"/>
            <p:cNvSpPr/>
            <p:nvPr/>
          </p:nvSpPr>
          <p:spPr>
            <a:xfrm>
              <a:off x="890519" y="2062948"/>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24" name="Shape 1924"/>
            <p:cNvSpPr/>
            <p:nvPr/>
          </p:nvSpPr>
          <p:spPr>
            <a:xfrm>
              <a:off x="741660" y="1977321"/>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25" name="Shape 1925"/>
            <p:cNvSpPr/>
            <p:nvPr/>
          </p:nvSpPr>
          <p:spPr>
            <a:xfrm>
              <a:off x="592801" y="1890377"/>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26" name="Shape 1926"/>
            <p:cNvSpPr/>
            <p:nvPr/>
          </p:nvSpPr>
          <p:spPr>
            <a:xfrm>
              <a:off x="443942"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27" name="Shape 1927"/>
            <p:cNvSpPr/>
            <p:nvPr/>
          </p:nvSpPr>
          <p:spPr>
            <a:xfrm>
              <a:off x="295083" y="1717806"/>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28" name="Shape 1928"/>
            <p:cNvSpPr/>
            <p:nvPr/>
          </p:nvSpPr>
          <p:spPr>
            <a:xfrm>
              <a:off x="148859" y="1632179"/>
              <a:ext cx="295084" cy="172573"/>
            </a:xfrm>
            <a:custGeom>
              <a:pathLst>
                <a:path extrusionOk="0" h="120000" w="120000">
                  <a:moveTo>
                    <a:pt x="59466" y="120000"/>
                  </a:moveTo>
                  <a:lnTo>
                    <a:pt x="0" y="59544"/>
                  </a:lnTo>
                  <a:lnTo>
                    <a:pt x="59466" y="0"/>
                  </a:lnTo>
                  <a:lnTo>
                    <a:pt x="120000" y="59544"/>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29" name="Shape 1929"/>
            <p:cNvSpPr/>
            <p:nvPr/>
          </p:nvSpPr>
          <p:spPr>
            <a:xfrm>
              <a:off x="0" y="1546552"/>
              <a:ext cx="295084" cy="171255"/>
            </a:xfrm>
            <a:custGeom>
              <a:pathLst>
                <a:path extrusionOk="0" h="120000" w="120000">
                  <a:moveTo>
                    <a:pt x="60533" y="120000"/>
                  </a:moveTo>
                  <a:lnTo>
                    <a:pt x="0" y="60000"/>
                  </a:lnTo>
                  <a:lnTo>
                    <a:pt x="60533" y="0"/>
                  </a:lnTo>
                  <a:lnTo>
                    <a:pt x="120000" y="60000"/>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30" name="Shape 1930"/>
            <p:cNvSpPr/>
            <p:nvPr/>
          </p:nvSpPr>
          <p:spPr>
            <a:xfrm>
              <a:off x="1337096" y="2148575"/>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31" name="Shape 1931"/>
            <p:cNvSpPr/>
            <p:nvPr/>
          </p:nvSpPr>
          <p:spPr>
            <a:xfrm>
              <a:off x="1188237" y="2062948"/>
              <a:ext cx="297718"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32" name="Shape 1932"/>
            <p:cNvSpPr/>
            <p:nvPr/>
          </p:nvSpPr>
          <p:spPr>
            <a:xfrm>
              <a:off x="1039378" y="1977321"/>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33" name="Shape 1933"/>
            <p:cNvSpPr/>
            <p:nvPr/>
          </p:nvSpPr>
          <p:spPr>
            <a:xfrm>
              <a:off x="890519" y="1890377"/>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34" name="Shape 1934"/>
            <p:cNvSpPr/>
            <p:nvPr/>
          </p:nvSpPr>
          <p:spPr>
            <a:xfrm>
              <a:off x="741660"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35" name="Shape 1935"/>
            <p:cNvSpPr/>
            <p:nvPr/>
          </p:nvSpPr>
          <p:spPr>
            <a:xfrm>
              <a:off x="592801" y="1717806"/>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36" name="Shape 1936"/>
            <p:cNvSpPr/>
            <p:nvPr/>
          </p:nvSpPr>
          <p:spPr>
            <a:xfrm>
              <a:off x="443942"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37" name="Shape 1937"/>
            <p:cNvSpPr/>
            <p:nvPr/>
          </p:nvSpPr>
          <p:spPr>
            <a:xfrm>
              <a:off x="295083" y="1546552"/>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38" name="Shape 1938"/>
            <p:cNvSpPr/>
            <p:nvPr/>
          </p:nvSpPr>
          <p:spPr>
            <a:xfrm>
              <a:off x="148859" y="1459608"/>
              <a:ext cx="295084" cy="172572"/>
            </a:xfrm>
            <a:custGeom>
              <a:pathLst>
                <a:path extrusionOk="0" h="120000" w="120000">
                  <a:moveTo>
                    <a:pt x="59466" y="120000"/>
                  </a:moveTo>
                  <a:lnTo>
                    <a:pt x="0" y="60455"/>
                  </a:lnTo>
                  <a:lnTo>
                    <a:pt x="59466" y="0"/>
                  </a:lnTo>
                  <a:lnTo>
                    <a:pt x="120000" y="60455"/>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39" name="Shape 1939"/>
            <p:cNvSpPr/>
            <p:nvPr/>
          </p:nvSpPr>
          <p:spPr>
            <a:xfrm>
              <a:off x="1485954" y="2062948"/>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40" name="Shape 1940"/>
            <p:cNvSpPr/>
            <p:nvPr/>
          </p:nvSpPr>
          <p:spPr>
            <a:xfrm>
              <a:off x="1337096" y="1977321"/>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41" name="Shape 1941"/>
            <p:cNvSpPr/>
            <p:nvPr/>
          </p:nvSpPr>
          <p:spPr>
            <a:xfrm>
              <a:off x="1188237" y="1890377"/>
              <a:ext cx="297718"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42" name="Shape 1942"/>
            <p:cNvSpPr/>
            <p:nvPr/>
          </p:nvSpPr>
          <p:spPr>
            <a:xfrm>
              <a:off x="1039378"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43" name="Shape 1943"/>
            <p:cNvSpPr/>
            <p:nvPr/>
          </p:nvSpPr>
          <p:spPr>
            <a:xfrm>
              <a:off x="890519" y="1717806"/>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44" name="Shape 1944"/>
            <p:cNvSpPr/>
            <p:nvPr/>
          </p:nvSpPr>
          <p:spPr>
            <a:xfrm>
              <a:off x="741660"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45" name="Shape 1945"/>
            <p:cNvSpPr/>
            <p:nvPr/>
          </p:nvSpPr>
          <p:spPr>
            <a:xfrm>
              <a:off x="592801" y="1546552"/>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46" name="Shape 1946"/>
            <p:cNvSpPr/>
            <p:nvPr/>
          </p:nvSpPr>
          <p:spPr>
            <a:xfrm>
              <a:off x="443942"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47" name="Shape 1947"/>
            <p:cNvSpPr/>
            <p:nvPr/>
          </p:nvSpPr>
          <p:spPr>
            <a:xfrm>
              <a:off x="295083" y="1373982"/>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48" name="Shape 1948"/>
            <p:cNvSpPr/>
            <p:nvPr/>
          </p:nvSpPr>
          <p:spPr>
            <a:xfrm>
              <a:off x="1634814" y="1977321"/>
              <a:ext cx="295084" cy="171255"/>
            </a:xfrm>
            <a:custGeom>
              <a:pathLst>
                <a:path extrusionOk="0" h="120000" w="120000">
                  <a:moveTo>
                    <a:pt x="60533" y="120000"/>
                  </a:moveTo>
                  <a:lnTo>
                    <a:pt x="0" y="60000"/>
                  </a:lnTo>
                  <a:lnTo>
                    <a:pt x="60533" y="0"/>
                  </a:lnTo>
                  <a:lnTo>
                    <a:pt x="120000" y="60000"/>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49" name="Shape 1949"/>
            <p:cNvSpPr/>
            <p:nvPr/>
          </p:nvSpPr>
          <p:spPr>
            <a:xfrm>
              <a:off x="1485954" y="1890377"/>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50" name="Shape 1950"/>
            <p:cNvSpPr/>
            <p:nvPr/>
          </p:nvSpPr>
          <p:spPr>
            <a:xfrm>
              <a:off x="1337096"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51" name="Shape 1951"/>
            <p:cNvSpPr/>
            <p:nvPr/>
          </p:nvSpPr>
          <p:spPr>
            <a:xfrm>
              <a:off x="1188237" y="1717806"/>
              <a:ext cx="297718"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52" name="Shape 1952"/>
            <p:cNvSpPr/>
            <p:nvPr/>
          </p:nvSpPr>
          <p:spPr>
            <a:xfrm>
              <a:off x="1039378"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53" name="Shape 1953"/>
            <p:cNvSpPr/>
            <p:nvPr/>
          </p:nvSpPr>
          <p:spPr>
            <a:xfrm>
              <a:off x="890519" y="1546552"/>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54" name="Shape 1954"/>
            <p:cNvSpPr/>
            <p:nvPr/>
          </p:nvSpPr>
          <p:spPr>
            <a:xfrm>
              <a:off x="741660"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55" name="Shape 1955"/>
            <p:cNvSpPr/>
            <p:nvPr/>
          </p:nvSpPr>
          <p:spPr>
            <a:xfrm>
              <a:off x="592801" y="1373982"/>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56" name="Shape 1956"/>
            <p:cNvSpPr/>
            <p:nvPr/>
          </p:nvSpPr>
          <p:spPr>
            <a:xfrm>
              <a:off x="443942"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57" name="Shape 1957"/>
            <p:cNvSpPr/>
            <p:nvPr/>
          </p:nvSpPr>
          <p:spPr>
            <a:xfrm>
              <a:off x="1783672" y="1890377"/>
              <a:ext cx="295085" cy="172573"/>
            </a:xfrm>
            <a:custGeom>
              <a:pathLst>
                <a:path extrusionOk="0" h="120000" w="120000">
                  <a:moveTo>
                    <a:pt x="59466" y="120000"/>
                  </a:moveTo>
                  <a:lnTo>
                    <a:pt x="0" y="60455"/>
                  </a:lnTo>
                  <a:lnTo>
                    <a:pt x="59466" y="0"/>
                  </a:lnTo>
                  <a:lnTo>
                    <a:pt x="120000" y="60455"/>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58" name="Shape 1958"/>
            <p:cNvSpPr/>
            <p:nvPr/>
          </p:nvSpPr>
          <p:spPr>
            <a:xfrm>
              <a:off x="1634814" y="1804750"/>
              <a:ext cx="295084" cy="172572"/>
            </a:xfrm>
            <a:custGeom>
              <a:pathLst>
                <a:path extrusionOk="0" h="120000" w="120000">
                  <a:moveTo>
                    <a:pt x="60533" y="120000"/>
                  </a:moveTo>
                  <a:lnTo>
                    <a:pt x="0" y="59544"/>
                  </a:lnTo>
                  <a:lnTo>
                    <a:pt x="60533" y="0"/>
                  </a:lnTo>
                  <a:lnTo>
                    <a:pt x="120000" y="59544"/>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59" name="Shape 1959"/>
            <p:cNvSpPr/>
            <p:nvPr/>
          </p:nvSpPr>
          <p:spPr>
            <a:xfrm>
              <a:off x="1485954" y="1717806"/>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60" name="Shape 1960"/>
            <p:cNvSpPr/>
            <p:nvPr/>
          </p:nvSpPr>
          <p:spPr>
            <a:xfrm>
              <a:off x="1337096"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61" name="Shape 1961"/>
            <p:cNvSpPr/>
            <p:nvPr/>
          </p:nvSpPr>
          <p:spPr>
            <a:xfrm>
              <a:off x="1188237" y="1546552"/>
              <a:ext cx="297718"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62" name="Shape 1962"/>
            <p:cNvSpPr/>
            <p:nvPr/>
          </p:nvSpPr>
          <p:spPr>
            <a:xfrm>
              <a:off x="1039378"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63" name="Shape 1963"/>
            <p:cNvSpPr/>
            <p:nvPr/>
          </p:nvSpPr>
          <p:spPr>
            <a:xfrm>
              <a:off x="890519" y="1373982"/>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64" name="Shape 1964"/>
            <p:cNvSpPr/>
            <p:nvPr/>
          </p:nvSpPr>
          <p:spPr>
            <a:xfrm>
              <a:off x="741660"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65" name="Shape 1965"/>
            <p:cNvSpPr/>
            <p:nvPr/>
          </p:nvSpPr>
          <p:spPr>
            <a:xfrm>
              <a:off x="592801" y="1204045"/>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66" name="Shape 1966"/>
            <p:cNvSpPr/>
            <p:nvPr/>
          </p:nvSpPr>
          <p:spPr>
            <a:xfrm>
              <a:off x="1929897"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67" name="Shape 1967"/>
            <p:cNvSpPr/>
            <p:nvPr/>
          </p:nvSpPr>
          <p:spPr>
            <a:xfrm>
              <a:off x="1783672" y="1717806"/>
              <a:ext cx="295085" cy="172572"/>
            </a:xfrm>
            <a:custGeom>
              <a:pathLst>
                <a:path extrusionOk="0" h="120000" w="120000">
                  <a:moveTo>
                    <a:pt x="59466" y="120000"/>
                  </a:moveTo>
                  <a:lnTo>
                    <a:pt x="0" y="60455"/>
                  </a:lnTo>
                  <a:lnTo>
                    <a:pt x="59466" y="0"/>
                  </a:lnTo>
                  <a:lnTo>
                    <a:pt x="120000" y="60455"/>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68" name="Shape 1968"/>
            <p:cNvSpPr/>
            <p:nvPr/>
          </p:nvSpPr>
          <p:spPr>
            <a:xfrm>
              <a:off x="1634814" y="1632179"/>
              <a:ext cx="295084" cy="172573"/>
            </a:xfrm>
            <a:custGeom>
              <a:pathLst>
                <a:path extrusionOk="0" h="120000" w="120000">
                  <a:moveTo>
                    <a:pt x="60533" y="120000"/>
                  </a:moveTo>
                  <a:lnTo>
                    <a:pt x="0" y="59544"/>
                  </a:lnTo>
                  <a:lnTo>
                    <a:pt x="60533" y="0"/>
                  </a:lnTo>
                  <a:lnTo>
                    <a:pt x="120000" y="59544"/>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69" name="Shape 1969"/>
            <p:cNvSpPr/>
            <p:nvPr/>
          </p:nvSpPr>
          <p:spPr>
            <a:xfrm>
              <a:off x="1485954" y="1546552"/>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70" name="Shape 1970"/>
            <p:cNvSpPr/>
            <p:nvPr/>
          </p:nvSpPr>
          <p:spPr>
            <a:xfrm>
              <a:off x="1337096"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71" name="Shape 1971"/>
            <p:cNvSpPr/>
            <p:nvPr/>
          </p:nvSpPr>
          <p:spPr>
            <a:xfrm>
              <a:off x="1188237" y="1373982"/>
              <a:ext cx="297718"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72" name="Shape 1972"/>
            <p:cNvSpPr/>
            <p:nvPr/>
          </p:nvSpPr>
          <p:spPr>
            <a:xfrm>
              <a:off x="1039378"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73" name="Shape 1973"/>
            <p:cNvSpPr/>
            <p:nvPr/>
          </p:nvSpPr>
          <p:spPr>
            <a:xfrm>
              <a:off x="890519" y="1204045"/>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74" name="Shape 1974"/>
            <p:cNvSpPr/>
            <p:nvPr/>
          </p:nvSpPr>
          <p:spPr>
            <a:xfrm>
              <a:off x="741660"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75" name="Shape 1975"/>
            <p:cNvSpPr/>
            <p:nvPr/>
          </p:nvSpPr>
          <p:spPr>
            <a:xfrm>
              <a:off x="2078756" y="1717806"/>
              <a:ext cx="297718"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76" name="Shape 1976"/>
            <p:cNvSpPr/>
            <p:nvPr/>
          </p:nvSpPr>
          <p:spPr>
            <a:xfrm>
              <a:off x="1929897"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77" name="Shape 1977"/>
            <p:cNvSpPr/>
            <p:nvPr/>
          </p:nvSpPr>
          <p:spPr>
            <a:xfrm>
              <a:off x="1783672" y="1546552"/>
              <a:ext cx="295085" cy="171255"/>
            </a:xfrm>
            <a:custGeom>
              <a:pathLst>
                <a:path extrusionOk="0" h="120000" w="120000">
                  <a:moveTo>
                    <a:pt x="59466" y="120000"/>
                  </a:moveTo>
                  <a:lnTo>
                    <a:pt x="0" y="60000"/>
                  </a:lnTo>
                  <a:lnTo>
                    <a:pt x="59466" y="0"/>
                  </a:lnTo>
                  <a:lnTo>
                    <a:pt x="120000" y="60000"/>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78" name="Shape 1978"/>
            <p:cNvSpPr/>
            <p:nvPr/>
          </p:nvSpPr>
          <p:spPr>
            <a:xfrm>
              <a:off x="1634814" y="1459608"/>
              <a:ext cx="295084" cy="172572"/>
            </a:xfrm>
            <a:custGeom>
              <a:pathLst>
                <a:path extrusionOk="0" h="120000" w="120000">
                  <a:moveTo>
                    <a:pt x="60533" y="120000"/>
                  </a:moveTo>
                  <a:lnTo>
                    <a:pt x="0" y="60455"/>
                  </a:lnTo>
                  <a:lnTo>
                    <a:pt x="60533" y="0"/>
                  </a:lnTo>
                  <a:lnTo>
                    <a:pt x="120000" y="60455"/>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79" name="Shape 1979"/>
            <p:cNvSpPr/>
            <p:nvPr/>
          </p:nvSpPr>
          <p:spPr>
            <a:xfrm>
              <a:off x="1485954" y="1373982"/>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80" name="Shape 1980"/>
            <p:cNvSpPr/>
            <p:nvPr/>
          </p:nvSpPr>
          <p:spPr>
            <a:xfrm>
              <a:off x="1337096"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81" name="Shape 1981"/>
            <p:cNvSpPr/>
            <p:nvPr/>
          </p:nvSpPr>
          <p:spPr>
            <a:xfrm>
              <a:off x="1188237" y="1204045"/>
              <a:ext cx="297718"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82" name="Shape 1982"/>
            <p:cNvSpPr/>
            <p:nvPr/>
          </p:nvSpPr>
          <p:spPr>
            <a:xfrm>
              <a:off x="1039378"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83" name="Shape 1983"/>
            <p:cNvSpPr/>
            <p:nvPr/>
          </p:nvSpPr>
          <p:spPr>
            <a:xfrm>
              <a:off x="890519" y="1031474"/>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84" name="Shape 1984"/>
            <p:cNvSpPr/>
            <p:nvPr/>
          </p:nvSpPr>
          <p:spPr>
            <a:xfrm>
              <a:off x="2227615"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85" name="Shape 1985"/>
            <p:cNvSpPr/>
            <p:nvPr/>
          </p:nvSpPr>
          <p:spPr>
            <a:xfrm>
              <a:off x="2078756" y="1546552"/>
              <a:ext cx="297718"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86" name="Shape 1986"/>
            <p:cNvSpPr/>
            <p:nvPr/>
          </p:nvSpPr>
          <p:spPr>
            <a:xfrm>
              <a:off x="1929897"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87" name="Shape 1987"/>
            <p:cNvSpPr/>
            <p:nvPr/>
          </p:nvSpPr>
          <p:spPr>
            <a:xfrm>
              <a:off x="1783672" y="1373982"/>
              <a:ext cx="295085" cy="172572"/>
            </a:xfrm>
            <a:custGeom>
              <a:pathLst>
                <a:path extrusionOk="0" h="120000" w="120000">
                  <a:moveTo>
                    <a:pt x="59466" y="120000"/>
                  </a:moveTo>
                  <a:lnTo>
                    <a:pt x="0" y="59544"/>
                  </a:lnTo>
                  <a:lnTo>
                    <a:pt x="59466" y="0"/>
                  </a:lnTo>
                  <a:lnTo>
                    <a:pt x="120000" y="59544"/>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88" name="Shape 1988"/>
            <p:cNvSpPr/>
            <p:nvPr/>
          </p:nvSpPr>
          <p:spPr>
            <a:xfrm>
              <a:off x="1634814" y="1289672"/>
              <a:ext cx="295084" cy="169938"/>
            </a:xfrm>
            <a:custGeom>
              <a:pathLst>
                <a:path extrusionOk="0" h="120000" w="120000">
                  <a:moveTo>
                    <a:pt x="60533" y="120000"/>
                  </a:moveTo>
                  <a:lnTo>
                    <a:pt x="0" y="59533"/>
                  </a:lnTo>
                  <a:lnTo>
                    <a:pt x="60533" y="0"/>
                  </a:lnTo>
                  <a:lnTo>
                    <a:pt x="120000" y="59533"/>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89" name="Shape 1989"/>
            <p:cNvSpPr/>
            <p:nvPr/>
          </p:nvSpPr>
          <p:spPr>
            <a:xfrm>
              <a:off x="1485954" y="1204045"/>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90" name="Shape 1990"/>
            <p:cNvSpPr/>
            <p:nvPr/>
          </p:nvSpPr>
          <p:spPr>
            <a:xfrm>
              <a:off x="1337096"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91" name="Shape 1991"/>
            <p:cNvSpPr/>
            <p:nvPr/>
          </p:nvSpPr>
          <p:spPr>
            <a:xfrm>
              <a:off x="1188237" y="1031474"/>
              <a:ext cx="297718"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92" name="Shape 1992"/>
            <p:cNvSpPr/>
            <p:nvPr/>
          </p:nvSpPr>
          <p:spPr>
            <a:xfrm>
              <a:off x="1039378" y="945847"/>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93" name="Shape 1993"/>
            <p:cNvSpPr/>
            <p:nvPr/>
          </p:nvSpPr>
          <p:spPr>
            <a:xfrm>
              <a:off x="2376474" y="1546552"/>
              <a:ext cx="297718"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94" name="Shape 1994"/>
            <p:cNvSpPr/>
            <p:nvPr/>
          </p:nvSpPr>
          <p:spPr>
            <a:xfrm>
              <a:off x="2227615"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95" name="Shape 1995"/>
            <p:cNvSpPr/>
            <p:nvPr/>
          </p:nvSpPr>
          <p:spPr>
            <a:xfrm>
              <a:off x="2078756" y="1373982"/>
              <a:ext cx="297718"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96" name="Shape 1996"/>
            <p:cNvSpPr/>
            <p:nvPr/>
          </p:nvSpPr>
          <p:spPr>
            <a:xfrm>
              <a:off x="1929897"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97" name="Shape 1997"/>
            <p:cNvSpPr/>
            <p:nvPr/>
          </p:nvSpPr>
          <p:spPr>
            <a:xfrm>
              <a:off x="1783672" y="1204045"/>
              <a:ext cx="295085" cy="169938"/>
            </a:xfrm>
            <a:custGeom>
              <a:pathLst>
                <a:path extrusionOk="0" h="120000" w="120000">
                  <a:moveTo>
                    <a:pt x="59466" y="120000"/>
                  </a:moveTo>
                  <a:lnTo>
                    <a:pt x="0" y="60466"/>
                  </a:lnTo>
                  <a:lnTo>
                    <a:pt x="59466" y="0"/>
                  </a:lnTo>
                  <a:lnTo>
                    <a:pt x="120000" y="60466"/>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98" name="Shape 1998"/>
            <p:cNvSpPr/>
            <p:nvPr/>
          </p:nvSpPr>
          <p:spPr>
            <a:xfrm>
              <a:off x="1485954" y="1031474"/>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1999" name="Shape 1999"/>
            <p:cNvSpPr/>
            <p:nvPr/>
          </p:nvSpPr>
          <p:spPr>
            <a:xfrm>
              <a:off x="1634814" y="1118418"/>
              <a:ext cx="295084" cy="171255"/>
            </a:xfrm>
            <a:custGeom>
              <a:pathLst>
                <a:path extrusionOk="0" h="120000" w="120000">
                  <a:moveTo>
                    <a:pt x="60533" y="120000"/>
                  </a:moveTo>
                  <a:lnTo>
                    <a:pt x="0" y="60000"/>
                  </a:lnTo>
                  <a:lnTo>
                    <a:pt x="60533" y="0"/>
                  </a:lnTo>
                  <a:lnTo>
                    <a:pt x="120000" y="60000"/>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00" name="Shape 2000"/>
            <p:cNvSpPr/>
            <p:nvPr/>
          </p:nvSpPr>
          <p:spPr>
            <a:xfrm>
              <a:off x="1485954" y="945847"/>
              <a:ext cx="592803" cy="343826"/>
            </a:xfrm>
            <a:custGeom>
              <a:pathLst>
                <a:path extrusionOk="0" h="120000" w="120000">
                  <a:moveTo>
                    <a:pt x="60266" y="120000"/>
                  </a:moveTo>
                  <a:lnTo>
                    <a:pt x="0" y="60227"/>
                  </a:lnTo>
                  <a:lnTo>
                    <a:pt x="60266" y="0"/>
                  </a:lnTo>
                  <a:lnTo>
                    <a:pt x="120000" y="60227"/>
                  </a:lnTo>
                  <a:lnTo>
                    <a:pt x="602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01" name="Shape 2001"/>
            <p:cNvSpPr/>
            <p:nvPr/>
          </p:nvSpPr>
          <p:spPr>
            <a:xfrm>
              <a:off x="1039378" y="1717806"/>
              <a:ext cx="595437" cy="345143"/>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02" name="Shape 2002"/>
            <p:cNvSpPr/>
            <p:nvPr/>
          </p:nvSpPr>
          <p:spPr>
            <a:xfrm>
              <a:off x="1337096" y="945847"/>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03" name="Shape 2003"/>
            <p:cNvSpPr/>
            <p:nvPr/>
          </p:nvSpPr>
          <p:spPr>
            <a:xfrm>
              <a:off x="1188237" y="858903"/>
              <a:ext cx="297718"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04" name="Shape 2004"/>
            <p:cNvSpPr/>
            <p:nvPr/>
          </p:nvSpPr>
          <p:spPr>
            <a:xfrm>
              <a:off x="2078756" y="2148575"/>
              <a:ext cx="595436" cy="342508"/>
            </a:xfrm>
            <a:custGeom>
              <a:pathLst>
                <a:path extrusionOk="0" h="120000" w="120000">
                  <a:moveTo>
                    <a:pt x="60000" y="120000"/>
                  </a:moveTo>
                  <a:lnTo>
                    <a:pt x="0" y="59538"/>
                  </a:lnTo>
                  <a:lnTo>
                    <a:pt x="60000" y="0"/>
                  </a:lnTo>
                  <a:lnTo>
                    <a:pt x="120000" y="59538"/>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05" name="Shape 2005"/>
            <p:cNvSpPr/>
            <p:nvPr/>
          </p:nvSpPr>
          <p:spPr>
            <a:xfrm>
              <a:off x="2227615" y="1204045"/>
              <a:ext cx="595437" cy="342508"/>
            </a:xfrm>
            <a:custGeom>
              <a:pathLst>
                <a:path extrusionOk="0" h="120000" w="120000">
                  <a:moveTo>
                    <a:pt x="60000" y="120000"/>
                  </a:moveTo>
                  <a:lnTo>
                    <a:pt x="0" y="59538"/>
                  </a:lnTo>
                  <a:lnTo>
                    <a:pt x="60000" y="0"/>
                  </a:lnTo>
                  <a:lnTo>
                    <a:pt x="120000" y="59538"/>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06" name="Shape 2006"/>
            <p:cNvSpPr/>
            <p:nvPr/>
          </p:nvSpPr>
          <p:spPr>
            <a:xfrm>
              <a:off x="3120769" y="1890377"/>
              <a:ext cx="592803" cy="342509"/>
            </a:xfrm>
            <a:custGeom>
              <a:pathLst>
                <a:path extrusionOk="0" h="120000" w="120000">
                  <a:moveTo>
                    <a:pt x="60266" y="120000"/>
                  </a:moveTo>
                  <a:lnTo>
                    <a:pt x="0" y="60461"/>
                  </a:lnTo>
                  <a:lnTo>
                    <a:pt x="60266" y="0"/>
                  </a:lnTo>
                  <a:lnTo>
                    <a:pt x="120000" y="60461"/>
                  </a:lnTo>
                  <a:lnTo>
                    <a:pt x="602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07" name="Shape 2007"/>
            <p:cNvSpPr/>
            <p:nvPr/>
          </p:nvSpPr>
          <p:spPr>
            <a:xfrm>
              <a:off x="3120769" y="2232885"/>
              <a:ext cx="592803" cy="343826"/>
            </a:xfrm>
            <a:custGeom>
              <a:pathLst>
                <a:path extrusionOk="0" h="120000" w="120000">
                  <a:moveTo>
                    <a:pt x="60266" y="120000"/>
                  </a:moveTo>
                  <a:lnTo>
                    <a:pt x="0" y="60227"/>
                  </a:lnTo>
                  <a:lnTo>
                    <a:pt x="60266" y="0"/>
                  </a:lnTo>
                  <a:lnTo>
                    <a:pt x="120000" y="60227"/>
                  </a:lnTo>
                  <a:lnTo>
                    <a:pt x="602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08" name="Shape 2008"/>
            <p:cNvSpPr/>
            <p:nvPr/>
          </p:nvSpPr>
          <p:spPr>
            <a:xfrm>
              <a:off x="2823051" y="2405455"/>
              <a:ext cx="595436" cy="343826"/>
            </a:xfrm>
            <a:custGeom>
              <a:pathLst>
                <a:path extrusionOk="0" h="120000" w="120000">
                  <a:moveTo>
                    <a:pt x="60000" y="120000"/>
                  </a:moveTo>
                  <a:lnTo>
                    <a:pt x="0" y="59772"/>
                  </a:lnTo>
                  <a:lnTo>
                    <a:pt x="60000" y="0"/>
                  </a:lnTo>
                  <a:lnTo>
                    <a:pt x="120000" y="59772"/>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09" name="Shape 2009"/>
            <p:cNvSpPr/>
            <p:nvPr/>
          </p:nvSpPr>
          <p:spPr>
            <a:xfrm>
              <a:off x="2525333" y="2576709"/>
              <a:ext cx="595436" cy="345143"/>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10" name="Shape 2010"/>
            <p:cNvSpPr/>
            <p:nvPr/>
          </p:nvSpPr>
          <p:spPr>
            <a:xfrm>
              <a:off x="2525333" y="2921851"/>
              <a:ext cx="595436" cy="342508"/>
            </a:xfrm>
            <a:custGeom>
              <a:pathLst>
                <a:path extrusionOk="0" h="120000" w="120000">
                  <a:moveTo>
                    <a:pt x="60000" y="120000"/>
                  </a:moveTo>
                  <a:lnTo>
                    <a:pt x="0" y="59538"/>
                  </a:lnTo>
                  <a:lnTo>
                    <a:pt x="60000" y="0"/>
                  </a:lnTo>
                  <a:lnTo>
                    <a:pt x="120000" y="59538"/>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11" name="Shape 2011"/>
            <p:cNvSpPr/>
            <p:nvPr/>
          </p:nvSpPr>
          <p:spPr>
            <a:xfrm>
              <a:off x="2227615" y="2749280"/>
              <a:ext cx="595437" cy="342509"/>
            </a:xfrm>
            <a:custGeom>
              <a:pathLst>
                <a:path extrusionOk="0" h="120000" w="120000">
                  <a:moveTo>
                    <a:pt x="60000" y="120000"/>
                  </a:moveTo>
                  <a:lnTo>
                    <a:pt x="0" y="60461"/>
                  </a:lnTo>
                  <a:lnTo>
                    <a:pt x="60000" y="0"/>
                  </a:lnTo>
                  <a:lnTo>
                    <a:pt x="120000" y="60461"/>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12" name="Shape 2012"/>
            <p:cNvSpPr/>
            <p:nvPr/>
          </p:nvSpPr>
          <p:spPr>
            <a:xfrm>
              <a:off x="3120769" y="2576709"/>
              <a:ext cx="592803" cy="345143"/>
            </a:xfrm>
            <a:custGeom>
              <a:pathLst>
                <a:path extrusionOk="0" h="120000" w="120000">
                  <a:moveTo>
                    <a:pt x="60266" y="120000"/>
                  </a:moveTo>
                  <a:lnTo>
                    <a:pt x="0" y="60000"/>
                  </a:lnTo>
                  <a:lnTo>
                    <a:pt x="60266" y="0"/>
                  </a:lnTo>
                  <a:lnTo>
                    <a:pt x="120000" y="60000"/>
                  </a:lnTo>
                  <a:lnTo>
                    <a:pt x="602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13" name="Shape 2013"/>
            <p:cNvSpPr/>
            <p:nvPr/>
          </p:nvSpPr>
          <p:spPr>
            <a:xfrm>
              <a:off x="2823051" y="2749280"/>
              <a:ext cx="595436" cy="342509"/>
            </a:xfrm>
            <a:custGeom>
              <a:pathLst>
                <a:path extrusionOk="0" h="120000" w="120000">
                  <a:moveTo>
                    <a:pt x="60000" y="120000"/>
                  </a:moveTo>
                  <a:lnTo>
                    <a:pt x="0" y="60461"/>
                  </a:lnTo>
                  <a:lnTo>
                    <a:pt x="60000" y="0"/>
                  </a:lnTo>
                  <a:lnTo>
                    <a:pt x="120000" y="60461"/>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14" name="Shape 2014"/>
            <p:cNvSpPr/>
            <p:nvPr/>
          </p:nvSpPr>
          <p:spPr>
            <a:xfrm>
              <a:off x="1929897" y="2576709"/>
              <a:ext cx="595437" cy="345143"/>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15" name="Shape 2015"/>
            <p:cNvSpPr/>
            <p:nvPr/>
          </p:nvSpPr>
          <p:spPr>
            <a:xfrm>
              <a:off x="2227615" y="2405455"/>
              <a:ext cx="595437" cy="343826"/>
            </a:xfrm>
            <a:custGeom>
              <a:pathLst>
                <a:path extrusionOk="0" h="120000" w="120000">
                  <a:moveTo>
                    <a:pt x="60000" y="120000"/>
                  </a:moveTo>
                  <a:lnTo>
                    <a:pt x="0" y="59772"/>
                  </a:lnTo>
                  <a:lnTo>
                    <a:pt x="60000" y="0"/>
                  </a:lnTo>
                  <a:lnTo>
                    <a:pt x="120000" y="59772"/>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16" name="Shape 2016"/>
            <p:cNvSpPr/>
            <p:nvPr/>
          </p:nvSpPr>
          <p:spPr>
            <a:xfrm>
              <a:off x="2525333" y="2232885"/>
              <a:ext cx="595436" cy="343826"/>
            </a:xfrm>
            <a:custGeom>
              <a:pathLst>
                <a:path extrusionOk="0" h="120000" w="120000">
                  <a:moveTo>
                    <a:pt x="60000" y="120000"/>
                  </a:moveTo>
                  <a:lnTo>
                    <a:pt x="0" y="60227"/>
                  </a:lnTo>
                  <a:lnTo>
                    <a:pt x="60000" y="0"/>
                  </a:lnTo>
                  <a:lnTo>
                    <a:pt x="120000" y="60227"/>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17" name="Shape 2017"/>
            <p:cNvSpPr/>
            <p:nvPr/>
          </p:nvSpPr>
          <p:spPr>
            <a:xfrm>
              <a:off x="1634814" y="2405455"/>
              <a:ext cx="592802" cy="343826"/>
            </a:xfrm>
            <a:custGeom>
              <a:pathLst>
                <a:path extrusionOk="0" h="120000" w="120000">
                  <a:moveTo>
                    <a:pt x="59733" y="120000"/>
                  </a:moveTo>
                  <a:lnTo>
                    <a:pt x="0" y="59772"/>
                  </a:lnTo>
                  <a:lnTo>
                    <a:pt x="59733" y="0"/>
                  </a:lnTo>
                  <a:lnTo>
                    <a:pt x="120000" y="59772"/>
                  </a:lnTo>
                  <a:lnTo>
                    <a:pt x="597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18" name="Shape 2018"/>
            <p:cNvSpPr/>
            <p:nvPr/>
          </p:nvSpPr>
          <p:spPr>
            <a:xfrm>
              <a:off x="3418487" y="2405455"/>
              <a:ext cx="592802" cy="343826"/>
            </a:xfrm>
            <a:custGeom>
              <a:pathLst>
                <a:path extrusionOk="0" h="120000" w="120000">
                  <a:moveTo>
                    <a:pt x="59733" y="120000"/>
                  </a:moveTo>
                  <a:lnTo>
                    <a:pt x="0" y="59772"/>
                  </a:lnTo>
                  <a:lnTo>
                    <a:pt x="59733" y="0"/>
                  </a:lnTo>
                  <a:lnTo>
                    <a:pt x="120000" y="59772"/>
                  </a:lnTo>
                  <a:lnTo>
                    <a:pt x="597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19" name="Shape 2019"/>
            <p:cNvSpPr/>
            <p:nvPr/>
          </p:nvSpPr>
          <p:spPr>
            <a:xfrm>
              <a:off x="3713570" y="2232885"/>
              <a:ext cx="595437" cy="343826"/>
            </a:xfrm>
            <a:custGeom>
              <a:pathLst>
                <a:path extrusionOk="0" h="120000" w="120000">
                  <a:moveTo>
                    <a:pt x="60000" y="120000"/>
                  </a:moveTo>
                  <a:lnTo>
                    <a:pt x="0" y="60227"/>
                  </a:lnTo>
                  <a:lnTo>
                    <a:pt x="60000" y="0"/>
                  </a:lnTo>
                  <a:lnTo>
                    <a:pt x="120000" y="60227"/>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20" name="Shape 2020"/>
            <p:cNvSpPr/>
            <p:nvPr/>
          </p:nvSpPr>
          <p:spPr>
            <a:xfrm>
              <a:off x="4011289" y="2062948"/>
              <a:ext cx="595436" cy="342508"/>
            </a:xfrm>
            <a:custGeom>
              <a:pathLst>
                <a:path extrusionOk="0" h="120000" w="120000">
                  <a:moveTo>
                    <a:pt x="60000" y="120000"/>
                  </a:moveTo>
                  <a:lnTo>
                    <a:pt x="0" y="59538"/>
                  </a:lnTo>
                  <a:lnTo>
                    <a:pt x="60000" y="0"/>
                  </a:lnTo>
                  <a:lnTo>
                    <a:pt x="120000" y="59538"/>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21" name="Shape 2021"/>
            <p:cNvSpPr/>
            <p:nvPr/>
          </p:nvSpPr>
          <p:spPr>
            <a:xfrm>
              <a:off x="3418487" y="2062948"/>
              <a:ext cx="592802" cy="342508"/>
            </a:xfrm>
            <a:custGeom>
              <a:pathLst>
                <a:path extrusionOk="0" h="120000" w="120000">
                  <a:moveTo>
                    <a:pt x="59733" y="120000"/>
                  </a:moveTo>
                  <a:lnTo>
                    <a:pt x="0" y="59538"/>
                  </a:lnTo>
                  <a:lnTo>
                    <a:pt x="59733" y="0"/>
                  </a:lnTo>
                  <a:lnTo>
                    <a:pt x="120000" y="59538"/>
                  </a:lnTo>
                  <a:lnTo>
                    <a:pt x="597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22" name="Shape 2022"/>
            <p:cNvSpPr/>
            <p:nvPr/>
          </p:nvSpPr>
          <p:spPr>
            <a:xfrm>
              <a:off x="3713570" y="1890377"/>
              <a:ext cx="595437" cy="342509"/>
            </a:xfrm>
            <a:custGeom>
              <a:pathLst>
                <a:path extrusionOk="0" h="120000" w="120000">
                  <a:moveTo>
                    <a:pt x="60000" y="120000"/>
                  </a:moveTo>
                  <a:lnTo>
                    <a:pt x="0" y="60461"/>
                  </a:lnTo>
                  <a:lnTo>
                    <a:pt x="60000" y="0"/>
                  </a:lnTo>
                  <a:lnTo>
                    <a:pt x="120000" y="60461"/>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23" name="Shape 2023"/>
            <p:cNvSpPr/>
            <p:nvPr/>
          </p:nvSpPr>
          <p:spPr>
            <a:xfrm>
              <a:off x="3418487" y="1717806"/>
              <a:ext cx="592802" cy="345143"/>
            </a:xfrm>
            <a:custGeom>
              <a:pathLst>
                <a:path extrusionOk="0" h="120000" w="120000">
                  <a:moveTo>
                    <a:pt x="59733" y="120000"/>
                  </a:moveTo>
                  <a:lnTo>
                    <a:pt x="0" y="60000"/>
                  </a:lnTo>
                  <a:lnTo>
                    <a:pt x="59733" y="0"/>
                  </a:lnTo>
                  <a:lnTo>
                    <a:pt x="120000" y="60000"/>
                  </a:lnTo>
                  <a:lnTo>
                    <a:pt x="597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24" name="Shape 2024"/>
            <p:cNvSpPr/>
            <p:nvPr/>
          </p:nvSpPr>
          <p:spPr>
            <a:xfrm>
              <a:off x="2823051" y="1717806"/>
              <a:ext cx="595436" cy="345143"/>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25" name="Shape 2025"/>
            <p:cNvSpPr/>
            <p:nvPr/>
          </p:nvSpPr>
          <p:spPr>
            <a:xfrm>
              <a:off x="3269628" y="1118418"/>
              <a:ext cx="592802" cy="341192"/>
            </a:xfrm>
            <a:custGeom>
              <a:pathLst>
                <a:path extrusionOk="0" h="120000" w="120000">
                  <a:moveTo>
                    <a:pt x="59733" y="120000"/>
                  </a:moveTo>
                  <a:lnTo>
                    <a:pt x="0" y="60233"/>
                  </a:lnTo>
                  <a:lnTo>
                    <a:pt x="59733" y="0"/>
                  </a:lnTo>
                  <a:lnTo>
                    <a:pt x="120000" y="60233"/>
                  </a:lnTo>
                  <a:lnTo>
                    <a:pt x="597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26" name="Shape 2026"/>
            <p:cNvSpPr/>
            <p:nvPr/>
          </p:nvSpPr>
          <p:spPr>
            <a:xfrm>
              <a:off x="3564710" y="945847"/>
              <a:ext cx="595437" cy="343826"/>
            </a:xfrm>
            <a:custGeom>
              <a:pathLst>
                <a:path extrusionOk="0" h="120000" w="120000">
                  <a:moveTo>
                    <a:pt x="60000" y="120000"/>
                  </a:moveTo>
                  <a:lnTo>
                    <a:pt x="0" y="60227"/>
                  </a:lnTo>
                  <a:lnTo>
                    <a:pt x="60000" y="0"/>
                  </a:lnTo>
                  <a:lnTo>
                    <a:pt x="120000" y="60227"/>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grpSp>
        <p:nvGrpSpPr>
          <p:cNvPr id="2027" name="Shape 2027"/>
          <p:cNvGrpSpPr/>
          <p:nvPr/>
        </p:nvGrpSpPr>
        <p:grpSpPr>
          <a:xfrm>
            <a:off x="6639612" y="1384023"/>
            <a:ext cx="2117289" cy="1224136"/>
            <a:chOff x="0" y="0"/>
            <a:chExt cx="5646102" cy="3264360"/>
          </a:xfrm>
        </p:grpSpPr>
        <p:sp>
          <p:nvSpPr>
            <p:cNvPr id="2028" name="Shape 2028"/>
            <p:cNvSpPr/>
            <p:nvPr/>
          </p:nvSpPr>
          <p:spPr>
            <a:xfrm>
              <a:off x="2525333" y="600705"/>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29" name="Shape 2029"/>
            <p:cNvSpPr/>
            <p:nvPr/>
          </p:nvSpPr>
          <p:spPr>
            <a:xfrm>
              <a:off x="2674192" y="3091788"/>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30" name="Shape 2030"/>
            <p:cNvSpPr/>
            <p:nvPr/>
          </p:nvSpPr>
          <p:spPr>
            <a:xfrm>
              <a:off x="2525333" y="3007478"/>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31" name="Shape 2031"/>
            <p:cNvSpPr/>
            <p:nvPr/>
          </p:nvSpPr>
          <p:spPr>
            <a:xfrm>
              <a:off x="2376474" y="2921851"/>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32" name="Shape 2032"/>
            <p:cNvSpPr/>
            <p:nvPr/>
          </p:nvSpPr>
          <p:spPr>
            <a:xfrm>
              <a:off x="2227615" y="2836224"/>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33" name="Shape 2033"/>
            <p:cNvSpPr/>
            <p:nvPr/>
          </p:nvSpPr>
          <p:spPr>
            <a:xfrm>
              <a:off x="2078757" y="2749280"/>
              <a:ext cx="297718"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34" name="Shape 2034"/>
            <p:cNvSpPr/>
            <p:nvPr/>
          </p:nvSpPr>
          <p:spPr>
            <a:xfrm>
              <a:off x="1929897" y="2663653"/>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35" name="Shape 2035"/>
            <p:cNvSpPr/>
            <p:nvPr/>
          </p:nvSpPr>
          <p:spPr>
            <a:xfrm>
              <a:off x="1783673" y="2576709"/>
              <a:ext cx="295084" cy="172572"/>
            </a:xfrm>
            <a:custGeom>
              <a:pathLst>
                <a:path extrusionOk="0" h="120000" w="120000">
                  <a:moveTo>
                    <a:pt x="59466" y="120000"/>
                  </a:moveTo>
                  <a:lnTo>
                    <a:pt x="0" y="60455"/>
                  </a:lnTo>
                  <a:lnTo>
                    <a:pt x="59466" y="0"/>
                  </a:lnTo>
                  <a:lnTo>
                    <a:pt x="120000" y="60455"/>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36" name="Shape 2036"/>
            <p:cNvSpPr/>
            <p:nvPr/>
          </p:nvSpPr>
          <p:spPr>
            <a:xfrm>
              <a:off x="1634814" y="2491083"/>
              <a:ext cx="295084" cy="172572"/>
            </a:xfrm>
            <a:custGeom>
              <a:pathLst>
                <a:path extrusionOk="0" h="120000" w="120000">
                  <a:moveTo>
                    <a:pt x="60533" y="120000"/>
                  </a:moveTo>
                  <a:lnTo>
                    <a:pt x="0" y="59544"/>
                  </a:lnTo>
                  <a:lnTo>
                    <a:pt x="60533" y="0"/>
                  </a:lnTo>
                  <a:lnTo>
                    <a:pt x="120000" y="59544"/>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37" name="Shape 2037"/>
            <p:cNvSpPr/>
            <p:nvPr/>
          </p:nvSpPr>
          <p:spPr>
            <a:xfrm>
              <a:off x="1485955" y="2405455"/>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38" name="Shape 2038"/>
            <p:cNvSpPr/>
            <p:nvPr/>
          </p:nvSpPr>
          <p:spPr>
            <a:xfrm>
              <a:off x="1337096" y="2318511"/>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39" name="Shape 2039"/>
            <p:cNvSpPr/>
            <p:nvPr/>
          </p:nvSpPr>
          <p:spPr>
            <a:xfrm>
              <a:off x="2823051" y="3007478"/>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40" name="Shape 2040"/>
            <p:cNvSpPr/>
            <p:nvPr/>
          </p:nvSpPr>
          <p:spPr>
            <a:xfrm>
              <a:off x="2674192" y="2921851"/>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41" name="Shape 2041"/>
            <p:cNvSpPr/>
            <p:nvPr/>
          </p:nvSpPr>
          <p:spPr>
            <a:xfrm>
              <a:off x="2525333" y="2836224"/>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42" name="Shape 2042"/>
            <p:cNvSpPr/>
            <p:nvPr/>
          </p:nvSpPr>
          <p:spPr>
            <a:xfrm>
              <a:off x="2376474" y="2749280"/>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43" name="Shape 2043"/>
            <p:cNvSpPr/>
            <p:nvPr/>
          </p:nvSpPr>
          <p:spPr>
            <a:xfrm>
              <a:off x="2227615" y="2663653"/>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44" name="Shape 2044"/>
            <p:cNvSpPr/>
            <p:nvPr/>
          </p:nvSpPr>
          <p:spPr>
            <a:xfrm>
              <a:off x="2078757" y="2576709"/>
              <a:ext cx="297718"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45" name="Shape 2045"/>
            <p:cNvSpPr/>
            <p:nvPr/>
          </p:nvSpPr>
          <p:spPr>
            <a:xfrm>
              <a:off x="1929897" y="2491083"/>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46" name="Shape 2046"/>
            <p:cNvSpPr/>
            <p:nvPr/>
          </p:nvSpPr>
          <p:spPr>
            <a:xfrm>
              <a:off x="1783673" y="2405455"/>
              <a:ext cx="295084" cy="171255"/>
            </a:xfrm>
            <a:custGeom>
              <a:pathLst>
                <a:path extrusionOk="0" h="120000" w="120000">
                  <a:moveTo>
                    <a:pt x="59466" y="120000"/>
                  </a:moveTo>
                  <a:lnTo>
                    <a:pt x="0" y="60000"/>
                  </a:lnTo>
                  <a:lnTo>
                    <a:pt x="59466" y="0"/>
                  </a:lnTo>
                  <a:lnTo>
                    <a:pt x="120000" y="60000"/>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47" name="Shape 2047"/>
            <p:cNvSpPr/>
            <p:nvPr/>
          </p:nvSpPr>
          <p:spPr>
            <a:xfrm>
              <a:off x="1634814" y="2318511"/>
              <a:ext cx="295084" cy="172572"/>
            </a:xfrm>
            <a:custGeom>
              <a:pathLst>
                <a:path extrusionOk="0" h="120000" w="120000">
                  <a:moveTo>
                    <a:pt x="60533" y="120000"/>
                  </a:moveTo>
                  <a:lnTo>
                    <a:pt x="0" y="60455"/>
                  </a:lnTo>
                  <a:lnTo>
                    <a:pt x="60533" y="0"/>
                  </a:lnTo>
                  <a:lnTo>
                    <a:pt x="120000" y="60455"/>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48" name="Shape 2048"/>
            <p:cNvSpPr/>
            <p:nvPr/>
          </p:nvSpPr>
          <p:spPr>
            <a:xfrm>
              <a:off x="1485955" y="2232885"/>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49" name="Shape 2049"/>
            <p:cNvSpPr/>
            <p:nvPr/>
          </p:nvSpPr>
          <p:spPr>
            <a:xfrm>
              <a:off x="2971910" y="2921851"/>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50" name="Shape 2050"/>
            <p:cNvSpPr/>
            <p:nvPr/>
          </p:nvSpPr>
          <p:spPr>
            <a:xfrm>
              <a:off x="2823051" y="2836224"/>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51" name="Shape 2051"/>
            <p:cNvSpPr/>
            <p:nvPr/>
          </p:nvSpPr>
          <p:spPr>
            <a:xfrm>
              <a:off x="2674192" y="2749280"/>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52" name="Shape 2052"/>
            <p:cNvSpPr/>
            <p:nvPr/>
          </p:nvSpPr>
          <p:spPr>
            <a:xfrm>
              <a:off x="2525333" y="2663653"/>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53" name="Shape 2053"/>
            <p:cNvSpPr/>
            <p:nvPr/>
          </p:nvSpPr>
          <p:spPr>
            <a:xfrm>
              <a:off x="2376474" y="2576709"/>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54" name="Shape 2054"/>
            <p:cNvSpPr/>
            <p:nvPr/>
          </p:nvSpPr>
          <p:spPr>
            <a:xfrm>
              <a:off x="2227615" y="2491083"/>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55" name="Shape 2055"/>
            <p:cNvSpPr/>
            <p:nvPr/>
          </p:nvSpPr>
          <p:spPr>
            <a:xfrm>
              <a:off x="2078757" y="2405455"/>
              <a:ext cx="297718"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56" name="Shape 2056"/>
            <p:cNvSpPr/>
            <p:nvPr/>
          </p:nvSpPr>
          <p:spPr>
            <a:xfrm>
              <a:off x="1929897" y="2318511"/>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57" name="Shape 2057"/>
            <p:cNvSpPr/>
            <p:nvPr/>
          </p:nvSpPr>
          <p:spPr>
            <a:xfrm>
              <a:off x="1783673" y="2232885"/>
              <a:ext cx="295084" cy="172572"/>
            </a:xfrm>
            <a:custGeom>
              <a:pathLst>
                <a:path extrusionOk="0" h="120000" w="120000">
                  <a:moveTo>
                    <a:pt x="59466" y="120000"/>
                  </a:moveTo>
                  <a:lnTo>
                    <a:pt x="0" y="59544"/>
                  </a:lnTo>
                  <a:lnTo>
                    <a:pt x="59466" y="0"/>
                  </a:lnTo>
                  <a:lnTo>
                    <a:pt x="120000" y="59544"/>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58" name="Shape 2058"/>
            <p:cNvSpPr/>
            <p:nvPr/>
          </p:nvSpPr>
          <p:spPr>
            <a:xfrm>
              <a:off x="1634814" y="2148575"/>
              <a:ext cx="295084" cy="169938"/>
            </a:xfrm>
            <a:custGeom>
              <a:pathLst>
                <a:path extrusionOk="0" h="120000" w="120000">
                  <a:moveTo>
                    <a:pt x="60533" y="120000"/>
                  </a:moveTo>
                  <a:lnTo>
                    <a:pt x="0" y="59533"/>
                  </a:lnTo>
                  <a:lnTo>
                    <a:pt x="60533" y="0"/>
                  </a:lnTo>
                  <a:lnTo>
                    <a:pt x="120000" y="59533"/>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59" name="Shape 2059"/>
            <p:cNvSpPr/>
            <p:nvPr/>
          </p:nvSpPr>
          <p:spPr>
            <a:xfrm>
              <a:off x="3120769" y="2836224"/>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60" name="Shape 2060"/>
            <p:cNvSpPr/>
            <p:nvPr/>
          </p:nvSpPr>
          <p:spPr>
            <a:xfrm>
              <a:off x="2971910" y="2749280"/>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61" name="Shape 2061"/>
            <p:cNvSpPr/>
            <p:nvPr/>
          </p:nvSpPr>
          <p:spPr>
            <a:xfrm>
              <a:off x="2823051" y="2663653"/>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62" name="Shape 2062"/>
            <p:cNvSpPr/>
            <p:nvPr/>
          </p:nvSpPr>
          <p:spPr>
            <a:xfrm>
              <a:off x="2674192" y="2576709"/>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63" name="Shape 2063"/>
            <p:cNvSpPr/>
            <p:nvPr/>
          </p:nvSpPr>
          <p:spPr>
            <a:xfrm>
              <a:off x="2525333" y="2491083"/>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64" name="Shape 2064"/>
            <p:cNvSpPr/>
            <p:nvPr/>
          </p:nvSpPr>
          <p:spPr>
            <a:xfrm>
              <a:off x="2376474" y="2405455"/>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65" name="Shape 2065"/>
            <p:cNvSpPr/>
            <p:nvPr/>
          </p:nvSpPr>
          <p:spPr>
            <a:xfrm>
              <a:off x="1929897" y="2148575"/>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66" name="Shape 2066"/>
            <p:cNvSpPr/>
            <p:nvPr/>
          </p:nvSpPr>
          <p:spPr>
            <a:xfrm>
              <a:off x="1783673" y="2062948"/>
              <a:ext cx="295084" cy="169938"/>
            </a:xfrm>
            <a:custGeom>
              <a:pathLst>
                <a:path extrusionOk="0" h="120000" w="120000">
                  <a:moveTo>
                    <a:pt x="59466" y="120000"/>
                  </a:moveTo>
                  <a:lnTo>
                    <a:pt x="0" y="60466"/>
                  </a:lnTo>
                  <a:lnTo>
                    <a:pt x="59466" y="0"/>
                  </a:lnTo>
                  <a:lnTo>
                    <a:pt x="120000" y="60466"/>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67" name="Shape 2067"/>
            <p:cNvSpPr/>
            <p:nvPr/>
          </p:nvSpPr>
          <p:spPr>
            <a:xfrm>
              <a:off x="3269629" y="2749280"/>
              <a:ext cx="295084" cy="172573"/>
            </a:xfrm>
            <a:custGeom>
              <a:pathLst>
                <a:path extrusionOk="0" h="120000" w="120000">
                  <a:moveTo>
                    <a:pt x="60533" y="120000"/>
                  </a:moveTo>
                  <a:lnTo>
                    <a:pt x="0" y="60455"/>
                  </a:lnTo>
                  <a:lnTo>
                    <a:pt x="60533" y="0"/>
                  </a:lnTo>
                  <a:lnTo>
                    <a:pt x="120000" y="60455"/>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68" name="Shape 2068"/>
            <p:cNvSpPr/>
            <p:nvPr/>
          </p:nvSpPr>
          <p:spPr>
            <a:xfrm>
              <a:off x="3120769" y="2663653"/>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69" name="Shape 2069"/>
            <p:cNvSpPr/>
            <p:nvPr/>
          </p:nvSpPr>
          <p:spPr>
            <a:xfrm>
              <a:off x="2971910" y="2576709"/>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70" name="Shape 2070"/>
            <p:cNvSpPr/>
            <p:nvPr/>
          </p:nvSpPr>
          <p:spPr>
            <a:xfrm>
              <a:off x="2823051" y="2491083"/>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71" name="Shape 2071"/>
            <p:cNvSpPr/>
            <p:nvPr/>
          </p:nvSpPr>
          <p:spPr>
            <a:xfrm>
              <a:off x="2674192" y="2405455"/>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72" name="Shape 2072"/>
            <p:cNvSpPr/>
            <p:nvPr/>
          </p:nvSpPr>
          <p:spPr>
            <a:xfrm>
              <a:off x="2525333" y="2318511"/>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73" name="Shape 2073"/>
            <p:cNvSpPr/>
            <p:nvPr/>
          </p:nvSpPr>
          <p:spPr>
            <a:xfrm>
              <a:off x="2078757" y="2062948"/>
              <a:ext cx="297718"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74" name="Shape 2074"/>
            <p:cNvSpPr/>
            <p:nvPr/>
          </p:nvSpPr>
          <p:spPr>
            <a:xfrm>
              <a:off x="1929897" y="1977321"/>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75" name="Shape 2075"/>
            <p:cNvSpPr/>
            <p:nvPr/>
          </p:nvSpPr>
          <p:spPr>
            <a:xfrm>
              <a:off x="3418487" y="2663653"/>
              <a:ext cx="295084" cy="172572"/>
            </a:xfrm>
            <a:custGeom>
              <a:pathLst>
                <a:path extrusionOk="0" h="120000" w="120000">
                  <a:moveTo>
                    <a:pt x="59466" y="120000"/>
                  </a:moveTo>
                  <a:lnTo>
                    <a:pt x="0" y="59544"/>
                  </a:lnTo>
                  <a:lnTo>
                    <a:pt x="59466" y="0"/>
                  </a:lnTo>
                  <a:lnTo>
                    <a:pt x="120000" y="59544"/>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76" name="Shape 2076"/>
            <p:cNvSpPr/>
            <p:nvPr/>
          </p:nvSpPr>
          <p:spPr>
            <a:xfrm>
              <a:off x="3269629" y="2576709"/>
              <a:ext cx="295084" cy="172572"/>
            </a:xfrm>
            <a:custGeom>
              <a:pathLst>
                <a:path extrusionOk="0" h="120000" w="120000">
                  <a:moveTo>
                    <a:pt x="60533" y="120000"/>
                  </a:moveTo>
                  <a:lnTo>
                    <a:pt x="0" y="60455"/>
                  </a:lnTo>
                  <a:lnTo>
                    <a:pt x="60533" y="0"/>
                  </a:lnTo>
                  <a:lnTo>
                    <a:pt x="120000" y="60455"/>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77" name="Shape 2077"/>
            <p:cNvSpPr/>
            <p:nvPr/>
          </p:nvSpPr>
          <p:spPr>
            <a:xfrm>
              <a:off x="3120769" y="2491083"/>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78" name="Shape 2078"/>
            <p:cNvSpPr/>
            <p:nvPr/>
          </p:nvSpPr>
          <p:spPr>
            <a:xfrm>
              <a:off x="2971910" y="2405455"/>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79" name="Shape 2079"/>
            <p:cNvSpPr/>
            <p:nvPr/>
          </p:nvSpPr>
          <p:spPr>
            <a:xfrm>
              <a:off x="2823051" y="2318511"/>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80" name="Shape 2080"/>
            <p:cNvSpPr/>
            <p:nvPr/>
          </p:nvSpPr>
          <p:spPr>
            <a:xfrm>
              <a:off x="2674192" y="2232885"/>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81" name="Shape 2081"/>
            <p:cNvSpPr/>
            <p:nvPr/>
          </p:nvSpPr>
          <p:spPr>
            <a:xfrm>
              <a:off x="2525333" y="2148575"/>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82" name="Shape 2082"/>
            <p:cNvSpPr/>
            <p:nvPr/>
          </p:nvSpPr>
          <p:spPr>
            <a:xfrm>
              <a:off x="2376474" y="2062948"/>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83" name="Shape 2083"/>
            <p:cNvSpPr/>
            <p:nvPr/>
          </p:nvSpPr>
          <p:spPr>
            <a:xfrm>
              <a:off x="2227615" y="1977321"/>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84" name="Shape 2084"/>
            <p:cNvSpPr/>
            <p:nvPr/>
          </p:nvSpPr>
          <p:spPr>
            <a:xfrm>
              <a:off x="2078757" y="1890377"/>
              <a:ext cx="297718"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85" name="Shape 2085"/>
            <p:cNvSpPr/>
            <p:nvPr/>
          </p:nvSpPr>
          <p:spPr>
            <a:xfrm>
              <a:off x="3564711" y="2576709"/>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86" name="Shape 2086"/>
            <p:cNvSpPr/>
            <p:nvPr/>
          </p:nvSpPr>
          <p:spPr>
            <a:xfrm>
              <a:off x="3418487" y="2491083"/>
              <a:ext cx="295084" cy="172572"/>
            </a:xfrm>
            <a:custGeom>
              <a:pathLst>
                <a:path extrusionOk="0" h="120000" w="120000">
                  <a:moveTo>
                    <a:pt x="59466" y="120000"/>
                  </a:moveTo>
                  <a:lnTo>
                    <a:pt x="0" y="59544"/>
                  </a:lnTo>
                  <a:lnTo>
                    <a:pt x="59466" y="0"/>
                  </a:lnTo>
                  <a:lnTo>
                    <a:pt x="120000" y="59544"/>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87" name="Shape 2087"/>
            <p:cNvSpPr/>
            <p:nvPr/>
          </p:nvSpPr>
          <p:spPr>
            <a:xfrm>
              <a:off x="3269629" y="2405455"/>
              <a:ext cx="295084" cy="171255"/>
            </a:xfrm>
            <a:custGeom>
              <a:pathLst>
                <a:path extrusionOk="0" h="120000" w="120000">
                  <a:moveTo>
                    <a:pt x="60533" y="120000"/>
                  </a:moveTo>
                  <a:lnTo>
                    <a:pt x="0" y="60000"/>
                  </a:lnTo>
                  <a:lnTo>
                    <a:pt x="60533" y="0"/>
                  </a:lnTo>
                  <a:lnTo>
                    <a:pt x="120000" y="60000"/>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88" name="Shape 2088"/>
            <p:cNvSpPr/>
            <p:nvPr/>
          </p:nvSpPr>
          <p:spPr>
            <a:xfrm>
              <a:off x="3120769" y="2318511"/>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89" name="Shape 2089"/>
            <p:cNvSpPr/>
            <p:nvPr/>
          </p:nvSpPr>
          <p:spPr>
            <a:xfrm>
              <a:off x="2971910" y="2232885"/>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90" name="Shape 2090"/>
            <p:cNvSpPr/>
            <p:nvPr/>
          </p:nvSpPr>
          <p:spPr>
            <a:xfrm>
              <a:off x="2823051" y="2148575"/>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91" name="Shape 2091"/>
            <p:cNvSpPr/>
            <p:nvPr/>
          </p:nvSpPr>
          <p:spPr>
            <a:xfrm>
              <a:off x="2674192" y="2062948"/>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92" name="Shape 2092"/>
            <p:cNvSpPr/>
            <p:nvPr/>
          </p:nvSpPr>
          <p:spPr>
            <a:xfrm>
              <a:off x="2525333" y="1977321"/>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93" name="Shape 2093"/>
            <p:cNvSpPr/>
            <p:nvPr/>
          </p:nvSpPr>
          <p:spPr>
            <a:xfrm>
              <a:off x="2376474" y="1890377"/>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94" name="Shape 2094"/>
            <p:cNvSpPr/>
            <p:nvPr/>
          </p:nvSpPr>
          <p:spPr>
            <a:xfrm>
              <a:off x="2227615"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95" name="Shape 2095"/>
            <p:cNvSpPr/>
            <p:nvPr/>
          </p:nvSpPr>
          <p:spPr>
            <a:xfrm>
              <a:off x="3713570" y="2491083"/>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96" name="Shape 2096"/>
            <p:cNvSpPr/>
            <p:nvPr/>
          </p:nvSpPr>
          <p:spPr>
            <a:xfrm>
              <a:off x="3564711" y="2405455"/>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97" name="Shape 2097"/>
            <p:cNvSpPr/>
            <p:nvPr/>
          </p:nvSpPr>
          <p:spPr>
            <a:xfrm>
              <a:off x="3418487" y="2318511"/>
              <a:ext cx="295084" cy="172572"/>
            </a:xfrm>
            <a:custGeom>
              <a:pathLst>
                <a:path extrusionOk="0" h="120000" w="120000">
                  <a:moveTo>
                    <a:pt x="59466" y="120000"/>
                  </a:moveTo>
                  <a:lnTo>
                    <a:pt x="0" y="60455"/>
                  </a:lnTo>
                  <a:lnTo>
                    <a:pt x="59466" y="0"/>
                  </a:lnTo>
                  <a:lnTo>
                    <a:pt x="120000" y="60455"/>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98" name="Shape 2098"/>
            <p:cNvSpPr/>
            <p:nvPr/>
          </p:nvSpPr>
          <p:spPr>
            <a:xfrm>
              <a:off x="3269629" y="2232885"/>
              <a:ext cx="295084" cy="172572"/>
            </a:xfrm>
            <a:custGeom>
              <a:pathLst>
                <a:path extrusionOk="0" h="120000" w="120000">
                  <a:moveTo>
                    <a:pt x="60533" y="120000"/>
                  </a:moveTo>
                  <a:lnTo>
                    <a:pt x="0" y="59544"/>
                  </a:lnTo>
                  <a:lnTo>
                    <a:pt x="60533" y="0"/>
                  </a:lnTo>
                  <a:lnTo>
                    <a:pt x="120000" y="59544"/>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099" name="Shape 2099"/>
            <p:cNvSpPr/>
            <p:nvPr/>
          </p:nvSpPr>
          <p:spPr>
            <a:xfrm>
              <a:off x="3120769" y="2148575"/>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00" name="Shape 2100"/>
            <p:cNvSpPr/>
            <p:nvPr/>
          </p:nvSpPr>
          <p:spPr>
            <a:xfrm>
              <a:off x="2971910" y="2062948"/>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01" name="Shape 2101"/>
            <p:cNvSpPr/>
            <p:nvPr/>
          </p:nvSpPr>
          <p:spPr>
            <a:xfrm>
              <a:off x="2823051" y="1977321"/>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02" name="Shape 2102"/>
            <p:cNvSpPr/>
            <p:nvPr/>
          </p:nvSpPr>
          <p:spPr>
            <a:xfrm>
              <a:off x="2674192" y="1890377"/>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03" name="Shape 2103"/>
            <p:cNvSpPr/>
            <p:nvPr/>
          </p:nvSpPr>
          <p:spPr>
            <a:xfrm>
              <a:off x="2525333"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04" name="Shape 2104"/>
            <p:cNvSpPr/>
            <p:nvPr/>
          </p:nvSpPr>
          <p:spPr>
            <a:xfrm>
              <a:off x="2376474" y="1717806"/>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05" name="Shape 2105"/>
            <p:cNvSpPr/>
            <p:nvPr/>
          </p:nvSpPr>
          <p:spPr>
            <a:xfrm>
              <a:off x="3862429" y="2405455"/>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06" name="Shape 2106"/>
            <p:cNvSpPr/>
            <p:nvPr/>
          </p:nvSpPr>
          <p:spPr>
            <a:xfrm>
              <a:off x="3713570" y="2318511"/>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07" name="Shape 2107"/>
            <p:cNvSpPr/>
            <p:nvPr/>
          </p:nvSpPr>
          <p:spPr>
            <a:xfrm>
              <a:off x="3564711" y="2232885"/>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08" name="Shape 2108"/>
            <p:cNvSpPr/>
            <p:nvPr/>
          </p:nvSpPr>
          <p:spPr>
            <a:xfrm>
              <a:off x="3418487" y="2148575"/>
              <a:ext cx="295084" cy="169938"/>
            </a:xfrm>
            <a:custGeom>
              <a:pathLst>
                <a:path extrusionOk="0" h="120000" w="120000">
                  <a:moveTo>
                    <a:pt x="59466" y="120000"/>
                  </a:moveTo>
                  <a:lnTo>
                    <a:pt x="0" y="59533"/>
                  </a:lnTo>
                  <a:lnTo>
                    <a:pt x="59466" y="0"/>
                  </a:lnTo>
                  <a:lnTo>
                    <a:pt x="120000" y="59533"/>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09" name="Shape 2109"/>
            <p:cNvSpPr/>
            <p:nvPr/>
          </p:nvSpPr>
          <p:spPr>
            <a:xfrm>
              <a:off x="3269629" y="2062948"/>
              <a:ext cx="295084" cy="169938"/>
            </a:xfrm>
            <a:custGeom>
              <a:pathLst>
                <a:path extrusionOk="0" h="120000" w="120000">
                  <a:moveTo>
                    <a:pt x="60533" y="120000"/>
                  </a:moveTo>
                  <a:lnTo>
                    <a:pt x="0" y="60466"/>
                  </a:lnTo>
                  <a:lnTo>
                    <a:pt x="60533" y="0"/>
                  </a:lnTo>
                  <a:lnTo>
                    <a:pt x="120000" y="60466"/>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10" name="Shape 2110"/>
            <p:cNvSpPr/>
            <p:nvPr/>
          </p:nvSpPr>
          <p:spPr>
            <a:xfrm>
              <a:off x="3120769" y="1977321"/>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11" name="Shape 2111"/>
            <p:cNvSpPr/>
            <p:nvPr/>
          </p:nvSpPr>
          <p:spPr>
            <a:xfrm>
              <a:off x="2971910" y="1890377"/>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12" name="Shape 2112"/>
            <p:cNvSpPr/>
            <p:nvPr/>
          </p:nvSpPr>
          <p:spPr>
            <a:xfrm>
              <a:off x="2823051"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13" name="Shape 2113"/>
            <p:cNvSpPr/>
            <p:nvPr/>
          </p:nvSpPr>
          <p:spPr>
            <a:xfrm>
              <a:off x="2674192" y="1717806"/>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14" name="Shape 2114"/>
            <p:cNvSpPr/>
            <p:nvPr/>
          </p:nvSpPr>
          <p:spPr>
            <a:xfrm>
              <a:off x="2525333"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15" name="Shape 2115"/>
            <p:cNvSpPr/>
            <p:nvPr/>
          </p:nvSpPr>
          <p:spPr>
            <a:xfrm>
              <a:off x="4011289" y="2318511"/>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16" name="Shape 2116"/>
            <p:cNvSpPr/>
            <p:nvPr/>
          </p:nvSpPr>
          <p:spPr>
            <a:xfrm>
              <a:off x="3862429" y="2232885"/>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17" name="Shape 2117"/>
            <p:cNvSpPr/>
            <p:nvPr/>
          </p:nvSpPr>
          <p:spPr>
            <a:xfrm>
              <a:off x="3713570" y="2148575"/>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18" name="Shape 2118"/>
            <p:cNvSpPr/>
            <p:nvPr/>
          </p:nvSpPr>
          <p:spPr>
            <a:xfrm>
              <a:off x="3564711" y="2062948"/>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19" name="Shape 2119"/>
            <p:cNvSpPr/>
            <p:nvPr/>
          </p:nvSpPr>
          <p:spPr>
            <a:xfrm>
              <a:off x="3418487" y="1977321"/>
              <a:ext cx="295084" cy="171255"/>
            </a:xfrm>
            <a:custGeom>
              <a:pathLst>
                <a:path extrusionOk="0" h="120000" w="120000">
                  <a:moveTo>
                    <a:pt x="59466" y="120000"/>
                  </a:moveTo>
                  <a:lnTo>
                    <a:pt x="0" y="60000"/>
                  </a:lnTo>
                  <a:lnTo>
                    <a:pt x="59466" y="0"/>
                  </a:lnTo>
                  <a:lnTo>
                    <a:pt x="120000" y="60000"/>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20" name="Shape 2120"/>
            <p:cNvSpPr/>
            <p:nvPr/>
          </p:nvSpPr>
          <p:spPr>
            <a:xfrm>
              <a:off x="3269629" y="1890377"/>
              <a:ext cx="295084" cy="172573"/>
            </a:xfrm>
            <a:custGeom>
              <a:pathLst>
                <a:path extrusionOk="0" h="120000" w="120000">
                  <a:moveTo>
                    <a:pt x="60533" y="120000"/>
                  </a:moveTo>
                  <a:lnTo>
                    <a:pt x="0" y="60455"/>
                  </a:lnTo>
                  <a:lnTo>
                    <a:pt x="60533" y="0"/>
                  </a:lnTo>
                  <a:lnTo>
                    <a:pt x="120000" y="60455"/>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21" name="Shape 2121"/>
            <p:cNvSpPr/>
            <p:nvPr/>
          </p:nvSpPr>
          <p:spPr>
            <a:xfrm>
              <a:off x="3120769"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22" name="Shape 2122"/>
            <p:cNvSpPr/>
            <p:nvPr/>
          </p:nvSpPr>
          <p:spPr>
            <a:xfrm>
              <a:off x="2971910" y="1717806"/>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23" name="Shape 2123"/>
            <p:cNvSpPr/>
            <p:nvPr/>
          </p:nvSpPr>
          <p:spPr>
            <a:xfrm>
              <a:off x="2823051"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24" name="Shape 2124"/>
            <p:cNvSpPr/>
            <p:nvPr/>
          </p:nvSpPr>
          <p:spPr>
            <a:xfrm>
              <a:off x="2674192" y="1546552"/>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25" name="Shape 2125"/>
            <p:cNvSpPr/>
            <p:nvPr/>
          </p:nvSpPr>
          <p:spPr>
            <a:xfrm>
              <a:off x="2525333"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26" name="Shape 2126"/>
            <p:cNvSpPr/>
            <p:nvPr/>
          </p:nvSpPr>
          <p:spPr>
            <a:xfrm>
              <a:off x="2376474" y="1373982"/>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27" name="Shape 2127"/>
            <p:cNvSpPr/>
            <p:nvPr/>
          </p:nvSpPr>
          <p:spPr>
            <a:xfrm>
              <a:off x="2227615"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28" name="Shape 2128"/>
            <p:cNvSpPr/>
            <p:nvPr/>
          </p:nvSpPr>
          <p:spPr>
            <a:xfrm>
              <a:off x="2078757" y="1204045"/>
              <a:ext cx="297718"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29" name="Shape 2129"/>
            <p:cNvSpPr/>
            <p:nvPr/>
          </p:nvSpPr>
          <p:spPr>
            <a:xfrm>
              <a:off x="1929897"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30" name="Shape 2130"/>
            <p:cNvSpPr/>
            <p:nvPr/>
          </p:nvSpPr>
          <p:spPr>
            <a:xfrm>
              <a:off x="1783673" y="1031474"/>
              <a:ext cx="295084" cy="172572"/>
            </a:xfrm>
            <a:custGeom>
              <a:pathLst>
                <a:path extrusionOk="0" h="120000" w="120000">
                  <a:moveTo>
                    <a:pt x="59466" y="120000"/>
                  </a:moveTo>
                  <a:lnTo>
                    <a:pt x="0" y="60455"/>
                  </a:lnTo>
                  <a:lnTo>
                    <a:pt x="59466" y="0"/>
                  </a:lnTo>
                  <a:lnTo>
                    <a:pt x="120000" y="60455"/>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31" name="Shape 2131"/>
            <p:cNvSpPr/>
            <p:nvPr/>
          </p:nvSpPr>
          <p:spPr>
            <a:xfrm>
              <a:off x="1634814" y="945847"/>
              <a:ext cx="295084" cy="172572"/>
            </a:xfrm>
            <a:custGeom>
              <a:pathLst>
                <a:path extrusionOk="0" h="120000" w="120000">
                  <a:moveTo>
                    <a:pt x="60533" y="120000"/>
                  </a:moveTo>
                  <a:lnTo>
                    <a:pt x="0" y="59544"/>
                  </a:lnTo>
                  <a:lnTo>
                    <a:pt x="60533" y="0"/>
                  </a:lnTo>
                  <a:lnTo>
                    <a:pt x="120000" y="59544"/>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32" name="Shape 2132"/>
            <p:cNvSpPr/>
            <p:nvPr/>
          </p:nvSpPr>
          <p:spPr>
            <a:xfrm>
              <a:off x="1485955" y="858903"/>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33" name="Shape 2133"/>
            <p:cNvSpPr/>
            <p:nvPr/>
          </p:nvSpPr>
          <p:spPr>
            <a:xfrm>
              <a:off x="1337096" y="773276"/>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34" name="Shape 2134"/>
            <p:cNvSpPr/>
            <p:nvPr/>
          </p:nvSpPr>
          <p:spPr>
            <a:xfrm>
              <a:off x="2823051"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35" name="Shape 2135"/>
            <p:cNvSpPr/>
            <p:nvPr/>
          </p:nvSpPr>
          <p:spPr>
            <a:xfrm>
              <a:off x="2674192" y="1373982"/>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36" name="Shape 2136"/>
            <p:cNvSpPr/>
            <p:nvPr/>
          </p:nvSpPr>
          <p:spPr>
            <a:xfrm>
              <a:off x="2525333"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37" name="Shape 2137"/>
            <p:cNvSpPr/>
            <p:nvPr/>
          </p:nvSpPr>
          <p:spPr>
            <a:xfrm>
              <a:off x="2376474" y="1204045"/>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38" name="Shape 2138"/>
            <p:cNvSpPr/>
            <p:nvPr/>
          </p:nvSpPr>
          <p:spPr>
            <a:xfrm>
              <a:off x="2227615"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39" name="Shape 2139"/>
            <p:cNvSpPr/>
            <p:nvPr/>
          </p:nvSpPr>
          <p:spPr>
            <a:xfrm>
              <a:off x="2078757" y="1031474"/>
              <a:ext cx="297718"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40" name="Shape 2140"/>
            <p:cNvSpPr/>
            <p:nvPr/>
          </p:nvSpPr>
          <p:spPr>
            <a:xfrm>
              <a:off x="1929897" y="945847"/>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41" name="Shape 2141"/>
            <p:cNvSpPr/>
            <p:nvPr/>
          </p:nvSpPr>
          <p:spPr>
            <a:xfrm>
              <a:off x="1783673" y="858903"/>
              <a:ext cx="295084" cy="172572"/>
            </a:xfrm>
            <a:custGeom>
              <a:pathLst>
                <a:path extrusionOk="0" h="120000" w="120000">
                  <a:moveTo>
                    <a:pt x="59466" y="120000"/>
                  </a:moveTo>
                  <a:lnTo>
                    <a:pt x="0" y="60455"/>
                  </a:lnTo>
                  <a:lnTo>
                    <a:pt x="59466" y="0"/>
                  </a:lnTo>
                  <a:lnTo>
                    <a:pt x="120000" y="60455"/>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42" name="Shape 2142"/>
            <p:cNvSpPr/>
            <p:nvPr/>
          </p:nvSpPr>
          <p:spPr>
            <a:xfrm>
              <a:off x="1634814" y="773276"/>
              <a:ext cx="295084" cy="172573"/>
            </a:xfrm>
            <a:custGeom>
              <a:pathLst>
                <a:path extrusionOk="0" h="120000" w="120000">
                  <a:moveTo>
                    <a:pt x="60533" y="120000"/>
                  </a:moveTo>
                  <a:lnTo>
                    <a:pt x="0" y="59544"/>
                  </a:lnTo>
                  <a:lnTo>
                    <a:pt x="60533" y="0"/>
                  </a:lnTo>
                  <a:lnTo>
                    <a:pt x="120000" y="59544"/>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43" name="Shape 2143"/>
            <p:cNvSpPr/>
            <p:nvPr/>
          </p:nvSpPr>
          <p:spPr>
            <a:xfrm>
              <a:off x="1485955" y="687649"/>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44" name="Shape 2144"/>
            <p:cNvSpPr/>
            <p:nvPr/>
          </p:nvSpPr>
          <p:spPr>
            <a:xfrm>
              <a:off x="2971910" y="1373982"/>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45" name="Shape 2145"/>
            <p:cNvSpPr/>
            <p:nvPr/>
          </p:nvSpPr>
          <p:spPr>
            <a:xfrm>
              <a:off x="2823051"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46" name="Shape 2146"/>
            <p:cNvSpPr/>
            <p:nvPr/>
          </p:nvSpPr>
          <p:spPr>
            <a:xfrm>
              <a:off x="2674192" y="1204045"/>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47" name="Shape 2147"/>
            <p:cNvSpPr/>
            <p:nvPr/>
          </p:nvSpPr>
          <p:spPr>
            <a:xfrm>
              <a:off x="2525333"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48" name="Shape 2148"/>
            <p:cNvSpPr/>
            <p:nvPr/>
          </p:nvSpPr>
          <p:spPr>
            <a:xfrm>
              <a:off x="2376474" y="1031474"/>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49" name="Shape 2149"/>
            <p:cNvSpPr/>
            <p:nvPr/>
          </p:nvSpPr>
          <p:spPr>
            <a:xfrm>
              <a:off x="2227615" y="945847"/>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50" name="Shape 2150"/>
            <p:cNvSpPr/>
            <p:nvPr/>
          </p:nvSpPr>
          <p:spPr>
            <a:xfrm>
              <a:off x="2078757" y="858903"/>
              <a:ext cx="297718"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51" name="Shape 2151"/>
            <p:cNvSpPr/>
            <p:nvPr/>
          </p:nvSpPr>
          <p:spPr>
            <a:xfrm>
              <a:off x="1929897" y="773276"/>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52" name="Shape 2152"/>
            <p:cNvSpPr/>
            <p:nvPr/>
          </p:nvSpPr>
          <p:spPr>
            <a:xfrm>
              <a:off x="1783673" y="687649"/>
              <a:ext cx="295084" cy="171255"/>
            </a:xfrm>
            <a:custGeom>
              <a:pathLst>
                <a:path extrusionOk="0" h="120000" w="120000">
                  <a:moveTo>
                    <a:pt x="59466" y="120000"/>
                  </a:moveTo>
                  <a:lnTo>
                    <a:pt x="0" y="60000"/>
                  </a:lnTo>
                  <a:lnTo>
                    <a:pt x="59466" y="0"/>
                  </a:lnTo>
                  <a:lnTo>
                    <a:pt x="120000" y="60000"/>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53" name="Shape 2153"/>
            <p:cNvSpPr/>
            <p:nvPr/>
          </p:nvSpPr>
          <p:spPr>
            <a:xfrm>
              <a:off x="1634814" y="600705"/>
              <a:ext cx="295084" cy="172572"/>
            </a:xfrm>
            <a:custGeom>
              <a:pathLst>
                <a:path extrusionOk="0" h="120000" w="120000">
                  <a:moveTo>
                    <a:pt x="60533" y="120000"/>
                  </a:moveTo>
                  <a:lnTo>
                    <a:pt x="0" y="60455"/>
                  </a:lnTo>
                  <a:lnTo>
                    <a:pt x="60533" y="0"/>
                  </a:lnTo>
                  <a:lnTo>
                    <a:pt x="120000" y="60455"/>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54" name="Shape 2154"/>
            <p:cNvSpPr/>
            <p:nvPr/>
          </p:nvSpPr>
          <p:spPr>
            <a:xfrm>
              <a:off x="3120769"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55" name="Shape 2155"/>
            <p:cNvSpPr/>
            <p:nvPr/>
          </p:nvSpPr>
          <p:spPr>
            <a:xfrm>
              <a:off x="2971910" y="1204045"/>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56" name="Shape 2156"/>
            <p:cNvSpPr/>
            <p:nvPr/>
          </p:nvSpPr>
          <p:spPr>
            <a:xfrm>
              <a:off x="2823051"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57" name="Shape 2157"/>
            <p:cNvSpPr/>
            <p:nvPr/>
          </p:nvSpPr>
          <p:spPr>
            <a:xfrm>
              <a:off x="2674192" y="1031474"/>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58" name="Shape 2158"/>
            <p:cNvSpPr/>
            <p:nvPr/>
          </p:nvSpPr>
          <p:spPr>
            <a:xfrm>
              <a:off x="2525333" y="945847"/>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59" name="Shape 2159"/>
            <p:cNvSpPr/>
            <p:nvPr/>
          </p:nvSpPr>
          <p:spPr>
            <a:xfrm>
              <a:off x="2376474" y="858903"/>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60" name="Shape 2160"/>
            <p:cNvSpPr/>
            <p:nvPr/>
          </p:nvSpPr>
          <p:spPr>
            <a:xfrm>
              <a:off x="2227615" y="773276"/>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61" name="Shape 2161"/>
            <p:cNvSpPr/>
            <p:nvPr/>
          </p:nvSpPr>
          <p:spPr>
            <a:xfrm>
              <a:off x="2078757" y="687649"/>
              <a:ext cx="297718"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62" name="Shape 2162"/>
            <p:cNvSpPr/>
            <p:nvPr/>
          </p:nvSpPr>
          <p:spPr>
            <a:xfrm>
              <a:off x="1929897" y="600705"/>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63" name="Shape 2163"/>
            <p:cNvSpPr/>
            <p:nvPr/>
          </p:nvSpPr>
          <p:spPr>
            <a:xfrm>
              <a:off x="1783673" y="515078"/>
              <a:ext cx="295084" cy="172573"/>
            </a:xfrm>
            <a:custGeom>
              <a:pathLst>
                <a:path extrusionOk="0" h="120000" w="120000">
                  <a:moveTo>
                    <a:pt x="59466" y="120000"/>
                  </a:moveTo>
                  <a:lnTo>
                    <a:pt x="0" y="59544"/>
                  </a:lnTo>
                  <a:lnTo>
                    <a:pt x="59466" y="0"/>
                  </a:lnTo>
                  <a:lnTo>
                    <a:pt x="120000" y="59544"/>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64" name="Shape 2164"/>
            <p:cNvSpPr/>
            <p:nvPr/>
          </p:nvSpPr>
          <p:spPr>
            <a:xfrm>
              <a:off x="3269629" y="1204045"/>
              <a:ext cx="295084" cy="169938"/>
            </a:xfrm>
            <a:custGeom>
              <a:pathLst>
                <a:path extrusionOk="0" h="120000" w="120000">
                  <a:moveTo>
                    <a:pt x="60533" y="120000"/>
                  </a:moveTo>
                  <a:lnTo>
                    <a:pt x="0" y="60466"/>
                  </a:lnTo>
                  <a:lnTo>
                    <a:pt x="60533" y="0"/>
                  </a:lnTo>
                  <a:lnTo>
                    <a:pt x="120000" y="60466"/>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65" name="Shape 2165"/>
            <p:cNvSpPr/>
            <p:nvPr/>
          </p:nvSpPr>
          <p:spPr>
            <a:xfrm>
              <a:off x="3120769"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66" name="Shape 2166"/>
            <p:cNvSpPr/>
            <p:nvPr/>
          </p:nvSpPr>
          <p:spPr>
            <a:xfrm>
              <a:off x="2971910" y="1031474"/>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67" name="Shape 2167"/>
            <p:cNvSpPr/>
            <p:nvPr/>
          </p:nvSpPr>
          <p:spPr>
            <a:xfrm>
              <a:off x="2823051" y="945847"/>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68" name="Shape 2168"/>
            <p:cNvSpPr/>
            <p:nvPr/>
          </p:nvSpPr>
          <p:spPr>
            <a:xfrm>
              <a:off x="2674192" y="858903"/>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69" name="Shape 2169"/>
            <p:cNvSpPr/>
            <p:nvPr/>
          </p:nvSpPr>
          <p:spPr>
            <a:xfrm>
              <a:off x="2525333" y="773276"/>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70" name="Shape 2170"/>
            <p:cNvSpPr/>
            <p:nvPr/>
          </p:nvSpPr>
          <p:spPr>
            <a:xfrm>
              <a:off x="2376474" y="687649"/>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71" name="Shape 2171"/>
            <p:cNvSpPr/>
            <p:nvPr/>
          </p:nvSpPr>
          <p:spPr>
            <a:xfrm>
              <a:off x="2227615" y="600705"/>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72" name="Shape 2172"/>
            <p:cNvSpPr/>
            <p:nvPr/>
          </p:nvSpPr>
          <p:spPr>
            <a:xfrm>
              <a:off x="2078757" y="515078"/>
              <a:ext cx="297718"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73" name="Shape 2173"/>
            <p:cNvSpPr/>
            <p:nvPr/>
          </p:nvSpPr>
          <p:spPr>
            <a:xfrm>
              <a:off x="1929897" y="430769"/>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74" name="Shape 2174"/>
            <p:cNvSpPr/>
            <p:nvPr/>
          </p:nvSpPr>
          <p:spPr>
            <a:xfrm>
              <a:off x="3418487" y="1118418"/>
              <a:ext cx="295084" cy="171255"/>
            </a:xfrm>
            <a:custGeom>
              <a:pathLst>
                <a:path extrusionOk="0" h="120000" w="120000">
                  <a:moveTo>
                    <a:pt x="59466" y="120000"/>
                  </a:moveTo>
                  <a:lnTo>
                    <a:pt x="0" y="60000"/>
                  </a:lnTo>
                  <a:lnTo>
                    <a:pt x="59466" y="0"/>
                  </a:lnTo>
                  <a:lnTo>
                    <a:pt x="120000" y="60000"/>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75" name="Shape 2175"/>
            <p:cNvSpPr/>
            <p:nvPr/>
          </p:nvSpPr>
          <p:spPr>
            <a:xfrm>
              <a:off x="3269629" y="1031474"/>
              <a:ext cx="295084" cy="172572"/>
            </a:xfrm>
            <a:custGeom>
              <a:pathLst>
                <a:path extrusionOk="0" h="120000" w="120000">
                  <a:moveTo>
                    <a:pt x="60533" y="120000"/>
                  </a:moveTo>
                  <a:lnTo>
                    <a:pt x="0" y="60455"/>
                  </a:lnTo>
                  <a:lnTo>
                    <a:pt x="60533" y="0"/>
                  </a:lnTo>
                  <a:lnTo>
                    <a:pt x="120000" y="60455"/>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76" name="Shape 2176"/>
            <p:cNvSpPr/>
            <p:nvPr/>
          </p:nvSpPr>
          <p:spPr>
            <a:xfrm>
              <a:off x="3120769" y="945847"/>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77" name="Shape 2177"/>
            <p:cNvSpPr/>
            <p:nvPr/>
          </p:nvSpPr>
          <p:spPr>
            <a:xfrm>
              <a:off x="2971910" y="858903"/>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78" name="Shape 2178"/>
            <p:cNvSpPr/>
            <p:nvPr/>
          </p:nvSpPr>
          <p:spPr>
            <a:xfrm>
              <a:off x="2823051" y="773276"/>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79" name="Shape 2179"/>
            <p:cNvSpPr/>
            <p:nvPr/>
          </p:nvSpPr>
          <p:spPr>
            <a:xfrm>
              <a:off x="2674192" y="687649"/>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80" name="Shape 2180"/>
            <p:cNvSpPr/>
            <p:nvPr/>
          </p:nvSpPr>
          <p:spPr>
            <a:xfrm>
              <a:off x="2376474" y="600705"/>
              <a:ext cx="595437" cy="345143"/>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81" name="Shape 2181"/>
            <p:cNvSpPr/>
            <p:nvPr/>
          </p:nvSpPr>
          <p:spPr>
            <a:xfrm>
              <a:off x="2376474" y="515078"/>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82" name="Shape 2182"/>
            <p:cNvSpPr/>
            <p:nvPr/>
          </p:nvSpPr>
          <p:spPr>
            <a:xfrm>
              <a:off x="2227615" y="430769"/>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83" name="Shape 2183"/>
            <p:cNvSpPr/>
            <p:nvPr/>
          </p:nvSpPr>
          <p:spPr>
            <a:xfrm>
              <a:off x="2078757" y="345141"/>
              <a:ext cx="297718"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84" name="Shape 2184"/>
            <p:cNvSpPr/>
            <p:nvPr/>
          </p:nvSpPr>
          <p:spPr>
            <a:xfrm>
              <a:off x="3564711" y="1031474"/>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85" name="Shape 2185"/>
            <p:cNvSpPr/>
            <p:nvPr/>
          </p:nvSpPr>
          <p:spPr>
            <a:xfrm>
              <a:off x="3418487" y="945847"/>
              <a:ext cx="295084" cy="172572"/>
            </a:xfrm>
            <a:custGeom>
              <a:pathLst>
                <a:path extrusionOk="0" h="120000" w="120000">
                  <a:moveTo>
                    <a:pt x="59466" y="120000"/>
                  </a:moveTo>
                  <a:lnTo>
                    <a:pt x="0" y="59544"/>
                  </a:lnTo>
                  <a:lnTo>
                    <a:pt x="59466" y="0"/>
                  </a:lnTo>
                  <a:lnTo>
                    <a:pt x="120000" y="59544"/>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86" name="Shape 2186"/>
            <p:cNvSpPr/>
            <p:nvPr/>
          </p:nvSpPr>
          <p:spPr>
            <a:xfrm>
              <a:off x="3269629" y="858903"/>
              <a:ext cx="295084" cy="172572"/>
            </a:xfrm>
            <a:custGeom>
              <a:pathLst>
                <a:path extrusionOk="0" h="120000" w="120000">
                  <a:moveTo>
                    <a:pt x="60533" y="120000"/>
                  </a:moveTo>
                  <a:lnTo>
                    <a:pt x="0" y="60455"/>
                  </a:lnTo>
                  <a:lnTo>
                    <a:pt x="60533" y="0"/>
                  </a:lnTo>
                  <a:lnTo>
                    <a:pt x="120000" y="60455"/>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87" name="Shape 2187"/>
            <p:cNvSpPr/>
            <p:nvPr/>
          </p:nvSpPr>
          <p:spPr>
            <a:xfrm>
              <a:off x="3120769" y="773276"/>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88" name="Shape 2188"/>
            <p:cNvSpPr/>
            <p:nvPr/>
          </p:nvSpPr>
          <p:spPr>
            <a:xfrm>
              <a:off x="2971910" y="687649"/>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89" name="Shape 2189"/>
            <p:cNvSpPr/>
            <p:nvPr/>
          </p:nvSpPr>
          <p:spPr>
            <a:xfrm>
              <a:off x="2823051" y="600705"/>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90" name="Shape 2190"/>
            <p:cNvSpPr/>
            <p:nvPr/>
          </p:nvSpPr>
          <p:spPr>
            <a:xfrm>
              <a:off x="2674192" y="515078"/>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91" name="Shape 2191"/>
            <p:cNvSpPr/>
            <p:nvPr/>
          </p:nvSpPr>
          <p:spPr>
            <a:xfrm>
              <a:off x="2525333" y="430769"/>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92" name="Shape 2192"/>
            <p:cNvSpPr/>
            <p:nvPr/>
          </p:nvSpPr>
          <p:spPr>
            <a:xfrm>
              <a:off x="2376474" y="345141"/>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93" name="Shape 2193"/>
            <p:cNvSpPr/>
            <p:nvPr/>
          </p:nvSpPr>
          <p:spPr>
            <a:xfrm>
              <a:off x="2227615" y="259515"/>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94" name="Shape 2194"/>
            <p:cNvSpPr/>
            <p:nvPr/>
          </p:nvSpPr>
          <p:spPr>
            <a:xfrm>
              <a:off x="3713570" y="945847"/>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95" name="Shape 2195"/>
            <p:cNvSpPr/>
            <p:nvPr/>
          </p:nvSpPr>
          <p:spPr>
            <a:xfrm>
              <a:off x="3564711" y="858903"/>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96" name="Shape 2196"/>
            <p:cNvSpPr/>
            <p:nvPr/>
          </p:nvSpPr>
          <p:spPr>
            <a:xfrm>
              <a:off x="3418487" y="773276"/>
              <a:ext cx="295084" cy="172573"/>
            </a:xfrm>
            <a:custGeom>
              <a:pathLst>
                <a:path extrusionOk="0" h="120000" w="120000">
                  <a:moveTo>
                    <a:pt x="59466" y="120000"/>
                  </a:moveTo>
                  <a:lnTo>
                    <a:pt x="0" y="59544"/>
                  </a:lnTo>
                  <a:lnTo>
                    <a:pt x="59466" y="0"/>
                  </a:lnTo>
                  <a:lnTo>
                    <a:pt x="120000" y="59544"/>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97" name="Shape 2197"/>
            <p:cNvSpPr/>
            <p:nvPr/>
          </p:nvSpPr>
          <p:spPr>
            <a:xfrm>
              <a:off x="3269629" y="687649"/>
              <a:ext cx="295084" cy="171255"/>
            </a:xfrm>
            <a:custGeom>
              <a:pathLst>
                <a:path extrusionOk="0" h="120000" w="120000">
                  <a:moveTo>
                    <a:pt x="60533" y="120000"/>
                  </a:moveTo>
                  <a:lnTo>
                    <a:pt x="0" y="60000"/>
                  </a:lnTo>
                  <a:lnTo>
                    <a:pt x="60533" y="0"/>
                  </a:lnTo>
                  <a:lnTo>
                    <a:pt x="120000" y="60000"/>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98" name="Shape 2198"/>
            <p:cNvSpPr/>
            <p:nvPr/>
          </p:nvSpPr>
          <p:spPr>
            <a:xfrm>
              <a:off x="3120769" y="600705"/>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199" name="Shape 2199"/>
            <p:cNvSpPr/>
            <p:nvPr/>
          </p:nvSpPr>
          <p:spPr>
            <a:xfrm>
              <a:off x="2971910" y="515078"/>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00" name="Shape 2200"/>
            <p:cNvSpPr/>
            <p:nvPr/>
          </p:nvSpPr>
          <p:spPr>
            <a:xfrm>
              <a:off x="2823051" y="430769"/>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01" name="Shape 2201"/>
            <p:cNvSpPr/>
            <p:nvPr/>
          </p:nvSpPr>
          <p:spPr>
            <a:xfrm>
              <a:off x="2674192" y="345141"/>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02" name="Shape 2202"/>
            <p:cNvSpPr/>
            <p:nvPr/>
          </p:nvSpPr>
          <p:spPr>
            <a:xfrm>
              <a:off x="2525333" y="259515"/>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03" name="Shape 2203"/>
            <p:cNvSpPr/>
            <p:nvPr/>
          </p:nvSpPr>
          <p:spPr>
            <a:xfrm>
              <a:off x="2376474" y="172571"/>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04" name="Shape 2204"/>
            <p:cNvSpPr/>
            <p:nvPr/>
          </p:nvSpPr>
          <p:spPr>
            <a:xfrm>
              <a:off x="3862429" y="858903"/>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05" name="Shape 2205"/>
            <p:cNvSpPr/>
            <p:nvPr/>
          </p:nvSpPr>
          <p:spPr>
            <a:xfrm>
              <a:off x="3713570" y="773276"/>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06" name="Shape 2206"/>
            <p:cNvSpPr/>
            <p:nvPr/>
          </p:nvSpPr>
          <p:spPr>
            <a:xfrm>
              <a:off x="3564711" y="687649"/>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07" name="Shape 2207"/>
            <p:cNvSpPr/>
            <p:nvPr/>
          </p:nvSpPr>
          <p:spPr>
            <a:xfrm>
              <a:off x="3418487" y="600705"/>
              <a:ext cx="295084" cy="172572"/>
            </a:xfrm>
            <a:custGeom>
              <a:pathLst>
                <a:path extrusionOk="0" h="120000" w="120000">
                  <a:moveTo>
                    <a:pt x="59466" y="120000"/>
                  </a:moveTo>
                  <a:lnTo>
                    <a:pt x="0" y="60455"/>
                  </a:lnTo>
                  <a:lnTo>
                    <a:pt x="59466" y="0"/>
                  </a:lnTo>
                  <a:lnTo>
                    <a:pt x="120000" y="60455"/>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08" name="Shape 2208"/>
            <p:cNvSpPr/>
            <p:nvPr/>
          </p:nvSpPr>
          <p:spPr>
            <a:xfrm>
              <a:off x="3269629" y="515078"/>
              <a:ext cx="295084" cy="172573"/>
            </a:xfrm>
            <a:custGeom>
              <a:pathLst>
                <a:path extrusionOk="0" h="120000" w="120000">
                  <a:moveTo>
                    <a:pt x="60533" y="120000"/>
                  </a:moveTo>
                  <a:lnTo>
                    <a:pt x="0" y="59544"/>
                  </a:lnTo>
                  <a:lnTo>
                    <a:pt x="60533" y="0"/>
                  </a:lnTo>
                  <a:lnTo>
                    <a:pt x="120000" y="59544"/>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09" name="Shape 2209"/>
            <p:cNvSpPr/>
            <p:nvPr/>
          </p:nvSpPr>
          <p:spPr>
            <a:xfrm>
              <a:off x="3120769" y="430769"/>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10" name="Shape 2210"/>
            <p:cNvSpPr/>
            <p:nvPr/>
          </p:nvSpPr>
          <p:spPr>
            <a:xfrm>
              <a:off x="2971910" y="345141"/>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11" name="Shape 2211"/>
            <p:cNvSpPr/>
            <p:nvPr/>
          </p:nvSpPr>
          <p:spPr>
            <a:xfrm>
              <a:off x="2823051" y="259515"/>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12" name="Shape 2212"/>
            <p:cNvSpPr/>
            <p:nvPr/>
          </p:nvSpPr>
          <p:spPr>
            <a:xfrm>
              <a:off x="2674192" y="172571"/>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13" name="Shape 2213"/>
            <p:cNvSpPr/>
            <p:nvPr/>
          </p:nvSpPr>
          <p:spPr>
            <a:xfrm>
              <a:off x="2525333" y="86944"/>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14" name="Shape 2214"/>
            <p:cNvSpPr/>
            <p:nvPr/>
          </p:nvSpPr>
          <p:spPr>
            <a:xfrm>
              <a:off x="4011289" y="773276"/>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15" name="Shape 2215"/>
            <p:cNvSpPr/>
            <p:nvPr/>
          </p:nvSpPr>
          <p:spPr>
            <a:xfrm>
              <a:off x="3862429" y="687649"/>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16" name="Shape 2216"/>
            <p:cNvSpPr/>
            <p:nvPr/>
          </p:nvSpPr>
          <p:spPr>
            <a:xfrm>
              <a:off x="3713570" y="600705"/>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17" name="Shape 2217"/>
            <p:cNvSpPr/>
            <p:nvPr/>
          </p:nvSpPr>
          <p:spPr>
            <a:xfrm>
              <a:off x="3564711" y="515078"/>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18" name="Shape 2218"/>
            <p:cNvSpPr/>
            <p:nvPr/>
          </p:nvSpPr>
          <p:spPr>
            <a:xfrm>
              <a:off x="3418487" y="430769"/>
              <a:ext cx="295084" cy="169938"/>
            </a:xfrm>
            <a:custGeom>
              <a:pathLst>
                <a:path extrusionOk="0" h="120000" w="120000">
                  <a:moveTo>
                    <a:pt x="59466" y="120000"/>
                  </a:moveTo>
                  <a:lnTo>
                    <a:pt x="0" y="59533"/>
                  </a:lnTo>
                  <a:lnTo>
                    <a:pt x="59466" y="0"/>
                  </a:lnTo>
                  <a:lnTo>
                    <a:pt x="120000" y="59533"/>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19" name="Shape 2219"/>
            <p:cNvSpPr/>
            <p:nvPr/>
          </p:nvSpPr>
          <p:spPr>
            <a:xfrm>
              <a:off x="3269629" y="345141"/>
              <a:ext cx="295084" cy="169938"/>
            </a:xfrm>
            <a:custGeom>
              <a:pathLst>
                <a:path extrusionOk="0" h="120000" w="120000">
                  <a:moveTo>
                    <a:pt x="60533" y="120000"/>
                  </a:moveTo>
                  <a:lnTo>
                    <a:pt x="0" y="60466"/>
                  </a:lnTo>
                  <a:lnTo>
                    <a:pt x="60533" y="0"/>
                  </a:lnTo>
                  <a:lnTo>
                    <a:pt x="120000" y="60466"/>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20" name="Shape 2220"/>
            <p:cNvSpPr/>
            <p:nvPr/>
          </p:nvSpPr>
          <p:spPr>
            <a:xfrm>
              <a:off x="3120769" y="259515"/>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21" name="Shape 2221"/>
            <p:cNvSpPr/>
            <p:nvPr/>
          </p:nvSpPr>
          <p:spPr>
            <a:xfrm>
              <a:off x="2971910" y="172571"/>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22" name="Shape 2222"/>
            <p:cNvSpPr/>
            <p:nvPr/>
          </p:nvSpPr>
          <p:spPr>
            <a:xfrm>
              <a:off x="2823051" y="86944"/>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23" name="Shape 2223"/>
            <p:cNvSpPr/>
            <p:nvPr/>
          </p:nvSpPr>
          <p:spPr>
            <a:xfrm>
              <a:off x="2674192" y="0"/>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24" name="Shape 2224"/>
            <p:cNvSpPr/>
            <p:nvPr/>
          </p:nvSpPr>
          <p:spPr>
            <a:xfrm>
              <a:off x="4160148" y="2232885"/>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25" name="Shape 2225"/>
            <p:cNvSpPr/>
            <p:nvPr/>
          </p:nvSpPr>
          <p:spPr>
            <a:xfrm>
              <a:off x="4011289" y="2147257"/>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26" name="Shape 2226"/>
            <p:cNvSpPr/>
            <p:nvPr/>
          </p:nvSpPr>
          <p:spPr>
            <a:xfrm>
              <a:off x="3862429" y="2062948"/>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27" name="Shape 2227"/>
            <p:cNvSpPr/>
            <p:nvPr/>
          </p:nvSpPr>
          <p:spPr>
            <a:xfrm>
              <a:off x="3713570" y="1977321"/>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28" name="Shape 2228"/>
            <p:cNvSpPr/>
            <p:nvPr/>
          </p:nvSpPr>
          <p:spPr>
            <a:xfrm>
              <a:off x="3564710" y="1890377"/>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29" name="Shape 2229"/>
            <p:cNvSpPr/>
            <p:nvPr/>
          </p:nvSpPr>
          <p:spPr>
            <a:xfrm>
              <a:off x="3418487" y="1804750"/>
              <a:ext cx="295084" cy="172572"/>
            </a:xfrm>
            <a:custGeom>
              <a:pathLst>
                <a:path extrusionOk="0" h="120000" w="120000">
                  <a:moveTo>
                    <a:pt x="59466" y="120000"/>
                  </a:moveTo>
                  <a:lnTo>
                    <a:pt x="0" y="59544"/>
                  </a:lnTo>
                  <a:lnTo>
                    <a:pt x="59466" y="0"/>
                  </a:lnTo>
                  <a:lnTo>
                    <a:pt x="120000" y="59544"/>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30" name="Shape 2230"/>
            <p:cNvSpPr/>
            <p:nvPr/>
          </p:nvSpPr>
          <p:spPr>
            <a:xfrm>
              <a:off x="3269628" y="1717806"/>
              <a:ext cx="295084" cy="172572"/>
            </a:xfrm>
            <a:custGeom>
              <a:pathLst>
                <a:path extrusionOk="0" h="120000" w="120000">
                  <a:moveTo>
                    <a:pt x="60533" y="120000"/>
                  </a:moveTo>
                  <a:lnTo>
                    <a:pt x="0" y="60455"/>
                  </a:lnTo>
                  <a:lnTo>
                    <a:pt x="60533" y="0"/>
                  </a:lnTo>
                  <a:lnTo>
                    <a:pt x="120000" y="60455"/>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31" name="Shape 2231"/>
            <p:cNvSpPr/>
            <p:nvPr/>
          </p:nvSpPr>
          <p:spPr>
            <a:xfrm>
              <a:off x="3120769"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32" name="Shape 2232"/>
            <p:cNvSpPr/>
            <p:nvPr/>
          </p:nvSpPr>
          <p:spPr>
            <a:xfrm>
              <a:off x="2971910" y="1546552"/>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33" name="Shape 2233"/>
            <p:cNvSpPr/>
            <p:nvPr/>
          </p:nvSpPr>
          <p:spPr>
            <a:xfrm>
              <a:off x="4309006" y="2147257"/>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34" name="Shape 2234"/>
            <p:cNvSpPr/>
            <p:nvPr/>
          </p:nvSpPr>
          <p:spPr>
            <a:xfrm>
              <a:off x="4160147" y="2062948"/>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35" name="Shape 2235"/>
            <p:cNvSpPr/>
            <p:nvPr/>
          </p:nvSpPr>
          <p:spPr>
            <a:xfrm>
              <a:off x="4011289" y="1977321"/>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36" name="Shape 2236"/>
            <p:cNvSpPr/>
            <p:nvPr/>
          </p:nvSpPr>
          <p:spPr>
            <a:xfrm>
              <a:off x="3862429" y="1890377"/>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37" name="Shape 2237"/>
            <p:cNvSpPr/>
            <p:nvPr/>
          </p:nvSpPr>
          <p:spPr>
            <a:xfrm>
              <a:off x="3713570"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38" name="Shape 2238"/>
            <p:cNvSpPr/>
            <p:nvPr/>
          </p:nvSpPr>
          <p:spPr>
            <a:xfrm>
              <a:off x="3564710" y="1717806"/>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39" name="Shape 2239"/>
            <p:cNvSpPr/>
            <p:nvPr/>
          </p:nvSpPr>
          <p:spPr>
            <a:xfrm>
              <a:off x="3418487" y="1632179"/>
              <a:ext cx="295084" cy="172573"/>
            </a:xfrm>
            <a:custGeom>
              <a:pathLst>
                <a:path extrusionOk="0" h="120000" w="120000">
                  <a:moveTo>
                    <a:pt x="59466" y="120000"/>
                  </a:moveTo>
                  <a:lnTo>
                    <a:pt x="0" y="59544"/>
                  </a:lnTo>
                  <a:lnTo>
                    <a:pt x="59466" y="0"/>
                  </a:lnTo>
                  <a:lnTo>
                    <a:pt x="120000" y="59544"/>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40" name="Shape 2240"/>
            <p:cNvSpPr/>
            <p:nvPr/>
          </p:nvSpPr>
          <p:spPr>
            <a:xfrm>
              <a:off x="3269628" y="1546552"/>
              <a:ext cx="295084" cy="171255"/>
            </a:xfrm>
            <a:custGeom>
              <a:pathLst>
                <a:path extrusionOk="0" h="120000" w="120000">
                  <a:moveTo>
                    <a:pt x="60533" y="120000"/>
                  </a:moveTo>
                  <a:lnTo>
                    <a:pt x="0" y="60000"/>
                  </a:lnTo>
                  <a:lnTo>
                    <a:pt x="60533" y="0"/>
                  </a:lnTo>
                  <a:lnTo>
                    <a:pt x="120000" y="60000"/>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41" name="Shape 2241"/>
            <p:cNvSpPr/>
            <p:nvPr/>
          </p:nvSpPr>
          <p:spPr>
            <a:xfrm>
              <a:off x="3120769"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42" name="Shape 2242"/>
            <p:cNvSpPr/>
            <p:nvPr/>
          </p:nvSpPr>
          <p:spPr>
            <a:xfrm>
              <a:off x="4457865" y="2062948"/>
              <a:ext cx="297718"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43" name="Shape 2243"/>
            <p:cNvSpPr/>
            <p:nvPr/>
          </p:nvSpPr>
          <p:spPr>
            <a:xfrm>
              <a:off x="4309006" y="1977321"/>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44" name="Shape 2244"/>
            <p:cNvSpPr/>
            <p:nvPr/>
          </p:nvSpPr>
          <p:spPr>
            <a:xfrm>
              <a:off x="4160147" y="1890377"/>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45" name="Shape 2245"/>
            <p:cNvSpPr/>
            <p:nvPr/>
          </p:nvSpPr>
          <p:spPr>
            <a:xfrm>
              <a:off x="4011289"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46" name="Shape 2246"/>
            <p:cNvSpPr/>
            <p:nvPr/>
          </p:nvSpPr>
          <p:spPr>
            <a:xfrm>
              <a:off x="3862429" y="1717806"/>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47" name="Shape 2247"/>
            <p:cNvSpPr/>
            <p:nvPr/>
          </p:nvSpPr>
          <p:spPr>
            <a:xfrm>
              <a:off x="3713570"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48" name="Shape 2248"/>
            <p:cNvSpPr/>
            <p:nvPr/>
          </p:nvSpPr>
          <p:spPr>
            <a:xfrm>
              <a:off x="3564710" y="1546552"/>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49" name="Shape 2249"/>
            <p:cNvSpPr/>
            <p:nvPr/>
          </p:nvSpPr>
          <p:spPr>
            <a:xfrm>
              <a:off x="3418487" y="1459608"/>
              <a:ext cx="295084" cy="172572"/>
            </a:xfrm>
            <a:custGeom>
              <a:pathLst>
                <a:path extrusionOk="0" h="120000" w="120000">
                  <a:moveTo>
                    <a:pt x="59466" y="120000"/>
                  </a:moveTo>
                  <a:lnTo>
                    <a:pt x="0" y="60455"/>
                  </a:lnTo>
                  <a:lnTo>
                    <a:pt x="59466" y="0"/>
                  </a:lnTo>
                  <a:lnTo>
                    <a:pt x="120000" y="60455"/>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50" name="Shape 2250"/>
            <p:cNvSpPr/>
            <p:nvPr/>
          </p:nvSpPr>
          <p:spPr>
            <a:xfrm>
              <a:off x="3269628" y="1373982"/>
              <a:ext cx="295084" cy="172572"/>
            </a:xfrm>
            <a:custGeom>
              <a:pathLst>
                <a:path extrusionOk="0" h="120000" w="120000">
                  <a:moveTo>
                    <a:pt x="60533" y="120000"/>
                  </a:moveTo>
                  <a:lnTo>
                    <a:pt x="0" y="59544"/>
                  </a:lnTo>
                  <a:lnTo>
                    <a:pt x="60533" y="0"/>
                  </a:lnTo>
                  <a:lnTo>
                    <a:pt x="120000" y="59544"/>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51" name="Shape 2251"/>
            <p:cNvSpPr/>
            <p:nvPr/>
          </p:nvSpPr>
          <p:spPr>
            <a:xfrm>
              <a:off x="4606724" y="1977321"/>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52" name="Shape 2252"/>
            <p:cNvSpPr/>
            <p:nvPr/>
          </p:nvSpPr>
          <p:spPr>
            <a:xfrm>
              <a:off x="4457865" y="1890377"/>
              <a:ext cx="297718"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53" name="Shape 2253"/>
            <p:cNvSpPr/>
            <p:nvPr/>
          </p:nvSpPr>
          <p:spPr>
            <a:xfrm>
              <a:off x="4309006"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54" name="Shape 2254"/>
            <p:cNvSpPr/>
            <p:nvPr/>
          </p:nvSpPr>
          <p:spPr>
            <a:xfrm>
              <a:off x="4160147" y="1717806"/>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55" name="Shape 2255"/>
            <p:cNvSpPr/>
            <p:nvPr/>
          </p:nvSpPr>
          <p:spPr>
            <a:xfrm>
              <a:off x="4011289"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56" name="Shape 2256"/>
            <p:cNvSpPr/>
            <p:nvPr/>
          </p:nvSpPr>
          <p:spPr>
            <a:xfrm>
              <a:off x="3862429" y="1546552"/>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57" name="Shape 2257"/>
            <p:cNvSpPr/>
            <p:nvPr/>
          </p:nvSpPr>
          <p:spPr>
            <a:xfrm>
              <a:off x="3713570"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58" name="Shape 2258"/>
            <p:cNvSpPr/>
            <p:nvPr/>
          </p:nvSpPr>
          <p:spPr>
            <a:xfrm>
              <a:off x="3564710" y="1373982"/>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59" name="Shape 2259"/>
            <p:cNvSpPr/>
            <p:nvPr/>
          </p:nvSpPr>
          <p:spPr>
            <a:xfrm>
              <a:off x="3418487" y="1289672"/>
              <a:ext cx="295084" cy="169938"/>
            </a:xfrm>
            <a:custGeom>
              <a:pathLst>
                <a:path extrusionOk="0" h="120000" w="120000">
                  <a:moveTo>
                    <a:pt x="59466" y="120000"/>
                  </a:moveTo>
                  <a:lnTo>
                    <a:pt x="0" y="59533"/>
                  </a:lnTo>
                  <a:lnTo>
                    <a:pt x="59466" y="0"/>
                  </a:lnTo>
                  <a:lnTo>
                    <a:pt x="120000" y="59533"/>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60" name="Shape 2260"/>
            <p:cNvSpPr/>
            <p:nvPr/>
          </p:nvSpPr>
          <p:spPr>
            <a:xfrm>
              <a:off x="4755582" y="1890377"/>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61" name="Shape 2261"/>
            <p:cNvSpPr/>
            <p:nvPr/>
          </p:nvSpPr>
          <p:spPr>
            <a:xfrm>
              <a:off x="4606724"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62" name="Shape 2262"/>
            <p:cNvSpPr/>
            <p:nvPr/>
          </p:nvSpPr>
          <p:spPr>
            <a:xfrm>
              <a:off x="4457865" y="1717806"/>
              <a:ext cx="297718"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63" name="Shape 2263"/>
            <p:cNvSpPr/>
            <p:nvPr/>
          </p:nvSpPr>
          <p:spPr>
            <a:xfrm>
              <a:off x="4309006"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64" name="Shape 2264"/>
            <p:cNvSpPr/>
            <p:nvPr/>
          </p:nvSpPr>
          <p:spPr>
            <a:xfrm>
              <a:off x="4160147" y="1546552"/>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65" name="Shape 2265"/>
            <p:cNvSpPr/>
            <p:nvPr/>
          </p:nvSpPr>
          <p:spPr>
            <a:xfrm>
              <a:off x="4011289"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66" name="Shape 2266"/>
            <p:cNvSpPr/>
            <p:nvPr/>
          </p:nvSpPr>
          <p:spPr>
            <a:xfrm>
              <a:off x="3862429" y="1373982"/>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67" name="Shape 2267"/>
            <p:cNvSpPr/>
            <p:nvPr/>
          </p:nvSpPr>
          <p:spPr>
            <a:xfrm>
              <a:off x="3713570"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68" name="Shape 2268"/>
            <p:cNvSpPr/>
            <p:nvPr/>
          </p:nvSpPr>
          <p:spPr>
            <a:xfrm>
              <a:off x="3564710" y="1204045"/>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69" name="Shape 2269"/>
            <p:cNvSpPr/>
            <p:nvPr/>
          </p:nvSpPr>
          <p:spPr>
            <a:xfrm>
              <a:off x="4904442" y="1804750"/>
              <a:ext cx="295085" cy="172572"/>
            </a:xfrm>
            <a:custGeom>
              <a:pathLst>
                <a:path extrusionOk="0" h="120000" w="120000">
                  <a:moveTo>
                    <a:pt x="60533" y="120000"/>
                  </a:moveTo>
                  <a:lnTo>
                    <a:pt x="0" y="59544"/>
                  </a:lnTo>
                  <a:lnTo>
                    <a:pt x="60533" y="0"/>
                  </a:lnTo>
                  <a:lnTo>
                    <a:pt x="120000" y="59544"/>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70" name="Shape 2270"/>
            <p:cNvSpPr/>
            <p:nvPr/>
          </p:nvSpPr>
          <p:spPr>
            <a:xfrm>
              <a:off x="4755582" y="1717806"/>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71" name="Shape 2271"/>
            <p:cNvSpPr/>
            <p:nvPr/>
          </p:nvSpPr>
          <p:spPr>
            <a:xfrm>
              <a:off x="4606724"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72" name="Shape 2272"/>
            <p:cNvSpPr/>
            <p:nvPr/>
          </p:nvSpPr>
          <p:spPr>
            <a:xfrm>
              <a:off x="4457865" y="1546552"/>
              <a:ext cx="297718"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73" name="Shape 2273"/>
            <p:cNvSpPr/>
            <p:nvPr/>
          </p:nvSpPr>
          <p:spPr>
            <a:xfrm>
              <a:off x="4309006"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74" name="Shape 2274"/>
            <p:cNvSpPr/>
            <p:nvPr/>
          </p:nvSpPr>
          <p:spPr>
            <a:xfrm>
              <a:off x="4160147" y="1373982"/>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75" name="Shape 2275"/>
            <p:cNvSpPr/>
            <p:nvPr/>
          </p:nvSpPr>
          <p:spPr>
            <a:xfrm>
              <a:off x="4011289"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76" name="Shape 2276"/>
            <p:cNvSpPr/>
            <p:nvPr/>
          </p:nvSpPr>
          <p:spPr>
            <a:xfrm>
              <a:off x="3862429" y="1204045"/>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77" name="Shape 2277"/>
            <p:cNvSpPr/>
            <p:nvPr/>
          </p:nvSpPr>
          <p:spPr>
            <a:xfrm>
              <a:off x="3713570"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78" name="Shape 2278"/>
            <p:cNvSpPr/>
            <p:nvPr/>
          </p:nvSpPr>
          <p:spPr>
            <a:xfrm>
              <a:off x="5053300" y="1717806"/>
              <a:ext cx="295085" cy="172572"/>
            </a:xfrm>
            <a:custGeom>
              <a:pathLst>
                <a:path extrusionOk="0" h="120000" w="120000">
                  <a:moveTo>
                    <a:pt x="59466" y="120000"/>
                  </a:moveTo>
                  <a:lnTo>
                    <a:pt x="0" y="60455"/>
                  </a:lnTo>
                  <a:lnTo>
                    <a:pt x="59466" y="0"/>
                  </a:lnTo>
                  <a:lnTo>
                    <a:pt x="120000" y="60455"/>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79" name="Shape 2279"/>
            <p:cNvSpPr/>
            <p:nvPr/>
          </p:nvSpPr>
          <p:spPr>
            <a:xfrm>
              <a:off x="4904442" y="1632179"/>
              <a:ext cx="295085" cy="172573"/>
            </a:xfrm>
            <a:custGeom>
              <a:pathLst>
                <a:path extrusionOk="0" h="120000" w="120000">
                  <a:moveTo>
                    <a:pt x="60533" y="120000"/>
                  </a:moveTo>
                  <a:lnTo>
                    <a:pt x="0" y="59544"/>
                  </a:lnTo>
                  <a:lnTo>
                    <a:pt x="60533" y="0"/>
                  </a:lnTo>
                  <a:lnTo>
                    <a:pt x="120000" y="59544"/>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80" name="Shape 2280"/>
            <p:cNvSpPr/>
            <p:nvPr/>
          </p:nvSpPr>
          <p:spPr>
            <a:xfrm>
              <a:off x="4755582" y="1546552"/>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81" name="Shape 2281"/>
            <p:cNvSpPr/>
            <p:nvPr/>
          </p:nvSpPr>
          <p:spPr>
            <a:xfrm>
              <a:off x="4606724"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82" name="Shape 2282"/>
            <p:cNvSpPr/>
            <p:nvPr/>
          </p:nvSpPr>
          <p:spPr>
            <a:xfrm>
              <a:off x="4457865" y="1373982"/>
              <a:ext cx="297718"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83" name="Shape 2283"/>
            <p:cNvSpPr/>
            <p:nvPr/>
          </p:nvSpPr>
          <p:spPr>
            <a:xfrm>
              <a:off x="4309006"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84" name="Shape 2284"/>
            <p:cNvSpPr/>
            <p:nvPr/>
          </p:nvSpPr>
          <p:spPr>
            <a:xfrm>
              <a:off x="4160147" y="1204045"/>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85" name="Shape 2285"/>
            <p:cNvSpPr/>
            <p:nvPr/>
          </p:nvSpPr>
          <p:spPr>
            <a:xfrm>
              <a:off x="4011289"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86" name="Shape 2286"/>
            <p:cNvSpPr/>
            <p:nvPr/>
          </p:nvSpPr>
          <p:spPr>
            <a:xfrm>
              <a:off x="3862429" y="1031474"/>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87" name="Shape 2287"/>
            <p:cNvSpPr/>
            <p:nvPr/>
          </p:nvSpPr>
          <p:spPr>
            <a:xfrm>
              <a:off x="5199526" y="1632179"/>
              <a:ext cx="297718"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88" name="Shape 2288"/>
            <p:cNvSpPr/>
            <p:nvPr/>
          </p:nvSpPr>
          <p:spPr>
            <a:xfrm>
              <a:off x="5053300" y="1546552"/>
              <a:ext cx="295085" cy="171255"/>
            </a:xfrm>
            <a:custGeom>
              <a:pathLst>
                <a:path extrusionOk="0" h="120000" w="120000">
                  <a:moveTo>
                    <a:pt x="59466" y="120000"/>
                  </a:moveTo>
                  <a:lnTo>
                    <a:pt x="0" y="60000"/>
                  </a:lnTo>
                  <a:lnTo>
                    <a:pt x="59466" y="0"/>
                  </a:lnTo>
                  <a:lnTo>
                    <a:pt x="120000" y="60000"/>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89" name="Shape 2289"/>
            <p:cNvSpPr/>
            <p:nvPr/>
          </p:nvSpPr>
          <p:spPr>
            <a:xfrm>
              <a:off x="4904442" y="1459608"/>
              <a:ext cx="295085" cy="172572"/>
            </a:xfrm>
            <a:custGeom>
              <a:pathLst>
                <a:path extrusionOk="0" h="120000" w="120000">
                  <a:moveTo>
                    <a:pt x="60533" y="120000"/>
                  </a:moveTo>
                  <a:lnTo>
                    <a:pt x="0" y="60455"/>
                  </a:lnTo>
                  <a:lnTo>
                    <a:pt x="60533" y="0"/>
                  </a:lnTo>
                  <a:lnTo>
                    <a:pt x="120000" y="60455"/>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90" name="Shape 2290"/>
            <p:cNvSpPr/>
            <p:nvPr/>
          </p:nvSpPr>
          <p:spPr>
            <a:xfrm>
              <a:off x="4755582" y="1373982"/>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91" name="Shape 2291"/>
            <p:cNvSpPr/>
            <p:nvPr/>
          </p:nvSpPr>
          <p:spPr>
            <a:xfrm>
              <a:off x="4606724"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92" name="Shape 2292"/>
            <p:cNvSpPr/>
            <p:nvPr/>
          </p:nvSpPr>
          <p:spPr>
            <a:xfrm>
              <a:off x="4457865" y="1204045"/>
              <a:ext cx="297718"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93" name="Shape 2293"/>
            <p:cNvSpPr/>
            <p:nvPr/>
          </p:nvSpPr>
          <p:spPr>
            <a:xfrm>
              <a:off x="4309006"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94" name="Shape 2294"/>
            <p:cNvSpPr/>
            <p:nvPr/>
          </p:nvSpPr>
          <p:spPr>
            <a:xfrm>
              <a:off x="4160147" y="1031474"/>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95" name="Shape 2295"/>
            <p:cNvSpPr/>
            <p:nvPr/>
          </p:nvSpPr>
          <p:spPr>
            <a:xfrm>
              <a:off x="4011289" y="945847"/>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96" name="Shape 2296"/>
            <p:cNvSpPr/>
            <p:nvPr/>
          </p:nvSpPr>
          <p:spPr>
            <a:xfrm>
              <a:off x="5348384" y="1546552"/>
              <a:ext cx="297718"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97" name="Shape 2297"/>
            <p:cNvSpPr/>
            <p:nvPr/>
          </p:nvSpPr>
          <p:spPr>
            <a:xfrm>
              <a:off x="5199526" y="1459608"/>
              <a:ext cx="297718"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98" name="Shape 2298"/>
            <p:cNvSpPr/>
            <p:nvPr/>
          </p:nvSpPr>
          <p:spPr>
            <a:xfrm>
              <a:off x="5053300" y="1373982"/>
              <a:ext cx="295085" cy="172572"/>
            </a:xfrm>
            <a:custGeom>
              <a:pathLst>
                <a:path extrusionOk="0" h="120000" w="120000">
                  <a:moveTo>
                    <a:pt x="59466" y="120000"/>
                  </a:moveTo>
                  <a:lnTo>
                    <a:pt x="0" y="59544"/>
                  </a:lnTo>
                  <a:lnTo>
                    <a:pt x="59466" y="0"/>
                  </a:lnTo>
                  <a:lnTo>
                    <a:pt x="120000" y="59544"/>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299" name="Shape 2299"/>
            <p:cNvSpPr/>
            <p:nvPr/>
          </p:nvSpPr>
          <p:spPr>
            <a:xfrm>
              <a:off x="4904442" y="1289672"/>
              <a:ext cx="295085" cy="169938"/>
            </a:xfrm>
            <a:custGeom>
              <a:pathLst>
                <a:path extrusionOk="0" h="120000" w="120000">
                  <a:moveTo>
                    <a:pt x="60533" y="120000"/>
                  </a:moveTo>
                  <a:lnTo>
                    <a:pt x="0" y="59533"/>
                  </a:lnTo>
                  <a:lnTo>
                    <a:pt x="60533" y="0"/>
                  </a:lnTo>
                  <a:lnTo>
                    <a:pt x="120000" y="59533"/>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00" name="Shape 2300"/>
            <p:cNvSpPr/>
            <p:nvPr/>
          </p:nvSpPr>
          <p:spPr>
            <a:xfrm>
              <a:off x="4755582" y="1204045"/>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01" name="Shape 2301"/>
            <p:cNvSpPr/>
            <p:nvPr/>
          </p:nvSpPr>
          <p:spPr>
            <a:xfrm>
              <a:off x="4606724"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02" name="Shape 2302"/>
            <p:cNvSpPr/>
            <p:nvPr/>
          </p:nvSpPr>
          <p:spPr>
            <a:xfrm>
              <a:off x="4457865" y="1031474"/>
              <a:ext cx="297718"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03" name="Shape 2303"/>
            <p:cNvSpPr/>
            <p:nvPr/>
          </p:nvSpPr>
          <p:spPr>
            <a:xfrm>
              <a:off x="4309006" y="945847"/>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04" name="Shape 2304"/>
            <p:cNvSpPr/>
            <p:nvPr/>
          </p:nvSpPr>
          <p:spPr>
            <a:xfrm>
              <a:off x="4160147" y="858903"/>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05" name="Shape 2305"/>
            <p:cNvSpPr/>
            <p:nvPr/>
          </p:nvSpPr>
          <p:spPr>
            <a:xfrm>
              <a:off x="1188237" y="2232885"/>
              <a:ext cx="297718"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06" name="Shape 2306"/>
            <p:cNvSpPr/>
            <p:nvPr/>
          </p:nvSpPr>
          <p:spPr>
            <a:xfrm>
              <a:off x="1039378" y="2148575"/>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07" name="Shape 2307"/>
            <p:cNvSpPr/>
            <p:nvPr/>
          </p:nvSpPr>
          <p:spPr>
            <a:xfrm>
              <a:off x="890519" y="2062948"/>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08" name="Shape 2308"/>
            <p:cNvSpPr/>
            <p:nvPr/>
          </p:nvSpPr>
          <p:spPr>
            <a:xfrm>
              <a:off x="741660" y="1977321"/>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09" name="Shape 2309"/>
            <p:cNvSpPr/>
            <p:nvPr/>
          </p:nvSpPr>
          <p:spPr>
            <a:xfrm>
              <a:off x="592801" y="1890377"/>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10" name="Shape 2310"/>
            <p:cNvSpPr/>
            <p:nvPr/>
          </p:nvSpPr>
          <p:spPr>
            <a:xfrm>
              <a:off x="443942"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11" name="Shape 2311"/>
            <p:cNvSpPr/>
            <p:nvPr/>
          </p:nvSpPr>
          <p:spPr>
            <a:xfrm>
              <a:off x="295083" y="1717806"/>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12" name="Shape 2312"/>
            <p:cNvSpPr/>
            <p:nvPr/>
          </p:nvSpPr>
          <p:spPr>
            <a:xfrm>
              <a:off x="148859" y="1632179"/>
              <a:ext cx="295084" cy="172573"/>
            </a:xfrm>
            <a:custGeom>
              <a:pathLst>
                <a:path extrusionOk="0" h="120000" w="120000">
                  <a:moveTo>
                    <a:pt x="59466" y="120000"/>
                  </a:moveTo>
                  <a:lnTo>
                    <a:pt x="0" y="59544"/>
                  </a:lnTo>
                  <a:lnTo>
                    <a:pt x="59466" y="0"/>
                  </a:lnTo>
                  <a:lnTo>
                    <a:pt x="120000" y="59544"/>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13" name="Shape 2313"/>
            <p:cNvSpPr/>
            <p:nvPr/>
          </p:nvSpPr>
          <p:spPr>
            <a:xfrm>
              <a:off x="0" y="1546552"/>
              <a:ext cx="295084" cy="171255"/>
            </a:xfrm>
            <a:custGeom>
              <a:pathLst>
                <a:path extrusionOk="0" h="120000" w="120000">
                  <a:moveTo>
                    <a:pt x="60533" y="120000"/>
                  </a:moveTo>
                  <a:lnTo>
                    <a:pt x="0" y="60000"/>
                  </a:lnTo>
                  <a:lnTo>
                    <a:pt x="60533" y="0"/>
                  </a:lnTo>
                  <a:lnTo>
                    <a:pt x="120000" y="60000"/>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14" name="Shape 2314"/>
            <p:cNvSpPr/>
            <p:nvPr/>
          </p:nvSpPr>
          <p:spPr>
            <a:xfrm>
              <a:off x="1337096" y="2148575"/>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15" name="Shape 2315"/>
            <p:cNvSpPr/>
            <p:nvPr/>
          </p:nvSpPr>
          <p:spPr>
            <a:xfrm>
              <a:off x="1188237" y="2062948"/>
              <a:ext cx="297718"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16" name="Shape 2316"/>
            <p:cNvSpPr/>
            <p:nvPr/>
          </p:nvSpPr>
          <p:spPr>
            <a:xfrm>
              <a:off x="1039378" y="1977321"/>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17" name="Shape 2317"/>
            <p:cNvSpPr/>
            <p:nvPr/>
          </p:nvSpPr>
          <p:spPr>
            <a:xfrm>
              <a:off x="890519" y="1890377"/>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18" name="Shape 2318"/>
            <p:cNvSpPr/>
            <p:nvPr/>
          </p:nvSpPr>
          <p:spPr>
            <a:xfrm>
              <a:off x="741660"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19" name="Shape 2319"/>
            <p:cNvSpPr/>
            <p:nvPr/>
          </p:nvSpPr>
          <p:spPr>
            <a:xfrm>
              <a:off x="592801" y="1717806"/>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20" name="Shape 2320"/>
            <p:cNvSpPr/>
            <p:nvPr/>
          </p:nvSpPr>
          <p:spPr>
            <a:xfrm>
              <a:off x="443942"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21" name="Shape 2321"/>
            <p:cNvSpPr/>
            <p:nvPr/>
          </p:nvSpPr>
          <p:spPr>
            <a:xfrm>
              <a:off x="295083" y="1546552"/>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22" name="Shape 2322"/>
            <p:cNvSpPr/>
            <p:nvPr/>
          </p:nvSpPr>
          <p:spPr>
            <a:xfrm>
              <a:off x="148859" y="1459608"/>
              <a:ext cx="295084" cy="172572"/>
            </a:xfrm>
            <a:custGeom>
              <a:pathLst>
                <a:path extrusionOk="0" h="120000" w="120000">
                  <a:moveTo>
                    <a:pt x="59466" y="120000"/>
                  </a:moveTo>
                  <a:lnTo>
                    <a:pt x="0" y="60455"/>
                  </a:lnTo>
                  <a:lnTo>
                    <a:pt x="59466" y="0"/>
                  </a:lnTo>
                  <a:lnTo>
                    <a:pt x="120000" y="60455"/>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23" name="Shape 2323"/>
            <p:cNvSpPr/>
            <p:nvPr/>
          </p:nvSpPr>
          <p:spPr>
            <a:xfrm>
              <a:off x="1485954" y="2062948"/>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24" name="Shape 2324"/>
            <p:cNvSpPr/>
            <p:nvPr/>
          </p:nvSpPr>
          <p:spPr>
            <a:xfrm>
              <a:off x="1337096" y="1977321"/>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25" name="Shape 2325"/>
            <p:cNvSpPr/>
            <p:nvPr/>
          </p:nvSpPr>
          <p:spPr>
            <a:xfrm>
              <a:off x="1188237" y="1890377"/>
              <a:ext cx="297718"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26" name="Shape 2326"/>
            <p:cNvSpPr/>
            <p:nvPr/>
          </p:nvSpPr>
          <p:spPr>
            <a:xfrm>
              <a:off x="1039378"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27" name="Shape 2327"/>
            <p:cNvSpPr/>
            <p:nvPr/>
          </p:nvSpPr>
          <p:spPr>
            <a:xfrm>
              <a:off x="890519" y="1717806"/>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28" name="Shape 2328"/>
            <p:cNvSpPr/>
            <p:nvPr/>
          </p:nvSpPr>
          <p:spPr>
            <a:xfrm>
              <a:off x="741660"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29" name="Shape 2329"/>
            <p:cNvSpPr/>
            <p:nvPr/>
          </p:nvSpPr>
          <p:spPr>
            <a:xfrm>
              <a:off x="592801" y="1546552"/>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30" name="Shape 2330"/>
            <p:cNvSpPr/>
            <p:nvPr/>
          </p:nvSpPr>
          <p:spPr>
            <a:xfrm>
              <a:off x="443942"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31" name="Shape 2331"/>
            <p:cNvSpPr/>
            <p:nvPr/>
          </p:nvSpPr>
          <p:spPr>
            <a:xfrm>
              <a:off x="295083" y="1373982"/>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32" name="Shape 2332"/>
            <p:cNvSpPr/>
            <p:nvPr/>
          </p:nvSpPr>
          <p:spPr>
            <a:xfrm>
              <a:off x="1634814" y="1977321"/>
              <a:ext cx="295084" cy="171255"/>
            </a:xfrm>
            <a:custGeom>
              <a:pathLst>
                <a:path extrusionOk="0" h="120000" w="120000">
                  <a:moveTo>
                    <a:pt x="60533" y="120000"/>
                  </a:moveTo>
                  <a:lnTo>
                    <a:pt x="0" y="60000"/>
                  </a:lnTo>
                  <a:lnTo>
                    <a:pt x="60533" y="0"/>
                  </a:lnTo>
                  <a:lnTo>
                    <a:pt x="120000" y="60000"/>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33" name="Shape 2333"/>
            <p:cNvSpPr/>
            <p:nvPr/>
          </p:nvSpPr>
          <p:spPr>
            <a:xfrm>
              <a:off x="1485954" y="1890377"/>
              <a:ext cx="297719" cy="172573"/>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34" name="Shape 2334"/>
            <p:cNvSpPr/>
            <p:nvPr/>
          </p:nvSpPr>
          <p:spPr>
            <a:xfrm>
              <a:off x="1337096"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35" name="Shape 2335"/>
            <p:cNvSpPr/>
            <p:nvPr/>
          </p:nvSpPr>
          <p:spPr>
            <a:xfrm>
              <a:off x="1188237" y="1717806"/>
              <a:ext cx="297718"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36" name="Shape 2336"/>
            <p:cNvSpPr/>
            <p:nvPr/>
          </p:nvSpPr>
          <p:spPr>
            <a:xfrm>
              <a:off x="1039378"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37" name="Shape 2337"/>
            <p:cNvSpPr/>
            <p:nvPr/>
          </p:nvSpPr>
          <p:spPr>
            <a:xfrm>
              <a:off x="890519" y="1546552"/>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38" name="Shape 2338"/>
            <p:cNvSpPr/>
            <p:nvPr/>
          </p:nvSpPr>
          <p:spPr>
            <a:xfrm>
              <a:off x="741660"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39" name="Shape 2339"/>
            <p:cNvSpPr/>
            <p:nvPr/>
          </p:nvSpPr>
          <p:spPr>
            <a:xfrm>
              <a:off x="592801" y="1373982"/>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40" name="Shape 2340"/>
            <p:cNvSpPr/>
            <p:nvPr/>
          </p:nvSpPr>
          <p:spPr>
            <a:xfrm>
              <a:off x="443942"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41" name="Shape 2341"/>
            <p:cNvSpPr/>
            <p:nvPr/>
          </p:nvSpPr>
          <p:spPr>
            <a:xfrm>
              <a:off x="1783672" y="1890377"/>
              <a:ext cx="295085" cy="172573"/>
            </a:xfrm>
            <a:custGeom>
              <a:pathLst>
                <a:path extrusionOk="0" h="120000" w="120000">
                  <a:moveTo>
                    <a:pt x="59466" y="120000"/>
                  </a:moveTo>
                  <a:lnTo>
                    <a:pt x="0" y="60455"/>
                  </a:lnTo>
                  <a:lnTo>
                    <a:pt x="59466" y="0"/>
                  </a:lnTo>
                  <a:lnTo>
                    <a:pt x="120000" y="60455"/>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42" name="Shape 2342"/>
            <p:cNvSpPr/>
            <p:nvPr/>
          </p:nvSpPr>
          <p:spPr>
            <a:xfrm>
              <a:off x="1634814" y="1804750"/>
              <a:ext cx="295084" cy="172572"/>
            </a:xfrm>
            <a:custGeom>
              <a:pathLst>
                <a:path extrusionOk="0" h="120000" w="120000">
                  <a:moveTo>
                    <a:pt x="60533" y="120000"/>
                  </a:moveTo>
                  <a:lnTo>
                    <a:pt x="0" y="59544"/>
                  </a:lnTo>
                  <a:lnTo>
                    <a:pt x="60533" y="0"/>
                  </a:lnTo>
                  <a:lnTo>
                    <a:pt x="120000" y="59544"/>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43" name="Shape 2343"/>
            <p:cNvSpPr/>
            <p:nvPr/>
          </p:nvSpPr>
          <p:spPr>
            <a:xfrm>
              <a:off x="1485954" y="1717806"/>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44" name="Shape 2344"/>
            <p:cNvSpPr/>
            <p:nvPr/>
          </p:nvSpPr>
          <p:spPr>
            <a:xfrm>
              <a:off x="1337096"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45" name="Shape 2345"/>
            <p:cNvSpPr/>
            <p:nvPr/>
          </p:nvSpPr>
          <p:spPr>
            <a:xfrm>
              <a:off x="1188237" y="1546552"/>
              <a:ext cx="297718"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46" name="Shape 2346"/>
            <p:cNvSpPr/>
            <p:nvPr/>
          </p:nvSpPr>
          <p:spPr>
            <a:xfrm>
              <a:off x="1039378"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47" name="Shape 2347"/>
            <p:cNvSpPr/>
            <p:nvPr/>
          </p:nvSpPr>
          <p:spPr>
            <a:xfrm>
              <a:off x="890519" y="1373982"/>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48" name="Shape 2348"/>
            <p:cNvSpPr/>
            <p:nvPr/>
          </p:nvSpPr>
          <p:spPr>
            <a:xfrm>
              <a:off x="741660"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49" name="Shape 2349"/>
            <p:cNvSpPr/>
            <p:nvPr/>
          </p:nvSpPr>
          <p:spPr>
            <a:xfrm>
              <a:off x="592801" y="1204045"/>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50" name="Shape 2350"/>
            <p:cNvSpPr/>
            <p:nvPr/>
          </p:nvSpPr>
          <p:spPr>
            <a:xfrm>
              <a:off x="1929897" y="1804750"/>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51" name="Shape 2351"/>
            <p:cNvSpPr/>
            <p:nvPr/>
          </p:nvSpPr>
          <p:spPr>
            <a:xfrm>
              <a:off x="1783672" y="1717806"/>
              <a:ext cx="295085" cy="172572"/>
            </a:xfrm>
            <a:custGeom>
              <a:pathLst>
                <a:path extrusionOk="0" h="120000" w="120000">
                  <a:moveTo>
                    <a:pt x="59466" y="120000"/>
                  </a:moveTo>
                  <a:lnTo>
                    <a:pt x="0" y="60455"/>
                  </a:lnTo>
                  <a:lnTo>
                    <a:pt x="59466" y="0"/>
                  </a:lnTo>
                  <a:lnTo>
                    <a:pt x="120000" y="60455"/>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52" name="Shape 2352"/>
            <p:cNvSpPr/>
            <p:nvPr/>
          </p:nvSpPr>
          <p:spPr>
            <a:xfrm>
              <a:off x="1634814" y="1632179"/>
              <a:ext cx="295084" cy="172573"/>
            </a:xfrm>
            <a:custGeom>
              <a:pathLst>
                <a:path extrusionOk="0" h="120000" w="120000">
                  <a:moveTo>
                    <a:pt x="60533" y="120000"/>
                  </a:moveTo>
                  <a:lnTo>
                    <a:pt x="0" y="59544"/>
                  </a:lnTo>
                  <a:lnTo>
                    <a:pt x="60533" y="0"/>
                  </a:lnTo>
                  <a:lnTo>
                    <a:pt x="120000" y="59544"/>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53" name="Shape 2353"/>
            <p:cNvSpPr/>
            <p:nvPr/>
          </p:nvSpPr>
          <p:spPr>
            <a:xfrm>
              <a:off x="1485954" y="1546552"/>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54" name="Shape 2354"/>
            <p:cNvSpPr/>
            <p:nvPr/>
          </p:nvSpPr>
          <p:spPr>
            <a:xfrm>
              <a:off x="1337096"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55" name="Shape 2355"/>
            <p:cNvSpPr/>
            <p:nvPr/>
          </p:nvSpPr>
          <p:spPr>
            <a:xfrm>
              <a:off x="1188237" y="1373982"/>
              <a:ext cx="297718"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56" name="Shape 2356"/>
            <p:cNvSpPr/>
            <p:nvPr/>
          </p:nvSpPr>
          <p:spPr>
            <a:xfrm>
              <a:off x="1039378"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57" name="Shape 2357"/>
            <p:cNvSpPr/>
            <p:nvPr/>
          </p:nvSpPr>
          <p:spPr>
            <a:xfrm>
              <a:off x="890519" y="1204045"/>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58" name="Shape 2358"/>
            <p:cNvSpPr/>
            <p:nvPr/>
          </p:nvSpPr>
          <p:spPr>
            <a:xfrm>
              <a:off x="741660"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59" name="Shape 2359"/>
            <p:cNvSpPr/>
            <p:nvPr/>
          </p:nvSpPr>
          <p:spPr>
            <a:xfrm>
              <a:off x="2078756" y="1717806"/>
              <a:ext cx="297718"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60" name="Shape 2360"/>
            <p:cNvSpPr/>
            <p:nvPr/>
          </p:nvSpPr>
          <p:spPr>
            <a:xfrm>
              <a:off x="1929897"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61" name="Shape 2361"/>
            <p:cNvSpPr/>
            <p:nvPr/>
          </p:nvSpPr>
          <p:spPr>
            <a:xfrm>
              <a:off x="1783672" y="1546552"/>
              <a:ext cx="295085" cy="171255"/>
            </a:xfrm>
            <a:custGeom>
              <a:pathLst>
                <a:path extrusionOk="0" h="120000" w="120000">
                  <a:moveTo>
                    <a:pt x="59466" y="120000"/>
                  </a:moveTo>
                  <a:lnTo>
                    <a:pt x="0" y="60000"/>
                  </a:lnTo>
                  <a:lnTo>
                    <a:pt x="59466" y="0"/>
                  </a:lnTo>
                  <a:lnTo>
                    <a:pt x="120000" y="60000"/>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62" name="Shape 2362"/>
            <p:cNvSpPr/>
            <p:nvPr/>
          </p:nvSpPr>
          <p:spPr>
            <a:xfrm>
              <a:off x="1634814" y="1459608"/>
              <a:ext cx="295084" cy="172572"/>
            </a:xfrm>
            <a:custGeom>
              <a:pathLst>
                <a:path extrusionOk="0" h="120000" w="120000">
                  <a:moveTo>
                    <a:pt x="60533" y="120000"/>
                  </a:moveTo>
                  <a:lnTo>
                    <a:pt x="0" y="60455"/>
                  </a:lnTo>
                  <a:lnTo>
                    <a:pt x="60533" y="0"/>
                  </a:lnTo>
                  <a:lnTo>
                    <a:pt x="120000" y="60455"/>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63" name="Shape 2363"/>
            <p:cNvSpPr/>
            <p:nvPr/>
          </p:nvSpPr>
          <p:spPr>
            <a:xfrm>
              <a:off x="1485954" y="1373982"/>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64" name="Shape 2364"/>
            <p:cNvSpPr/>
            <p:nvPr/>
          </p:nvSpPr>
          <p:spPr>
            <a:xfrm>
              <a:off x="1337096"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65" name="Shape 2365"/>
            <p:cNvSpPr/>
            <p:nvPr/>
          </p:nvSpPr>
          <p:spPr>
            <a:xfrm>
              <a:off x="1188237" y="1204045"/>
              <a:ext cx="297718"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66" name="Shape 2366"/>
            <p:cNvSpPr/>
            <p:nvPr/>
          </p:nvSpPr>
          <p:spPr>
            <a:xfrm>
              <a:off x="1039378"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67" name="Shape 2367"/>
            <p:cNvSpPr/>
            <p:nvPr/>
          </p:nvSpPr>
          <p:spPr>
            <a:xfrm>
              <a:off x="890519" y="1031474"/>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68" name="Shape 2368"/>
            <p:cNvSpPr/>
            <p:nvPr/>
          </p:nvSpPr>
          <p:spPr>
            <a:xfrm>
              <a:off x="2227615" y="1632179"/>
              <a:ext cx="297719" cy="172573"/>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69" name="Shape 2369"/>
            <p:cNvSpPr/>
            <p:nvPr/>
          </p:nvSpPr>
          <p:spPr>
            <a:xfrm>
              <a:off x="2078756" y="1546552"/>
              <a:ext cx="297718"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70" name="Shape 2370"/>
            <p:cNvSpPr/>
            <p:nvPr/>
          </p:nvSpPr>
          <p:spPr>
            <a:xfrm>
              <a:off x="1929897"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71" name="Shape 2371"/>
            <p:cNvSpPr/>
            <p:nvPr/>
          </p:nvSpPr>
          <p:spPr>
            <a:xfrm>
              <a:off x="1783672" y="1373982"/>
              <a:ext cx="295085" cy="172572"/>
            </a:xfrm>
            <a:custGeom>
              <a:pathLst>
                <a:path extrusionOk="0" h="120000" w="120000">
                  <a:moveTo>
                    <a:pt x="59466" y="120000"/>
                  </a:moveTo>
                  <a:lnTo>
                    <a:pt x="0" y="59544"/>
                  </a:lnTo>
                  <a:lnTo>
                    <a:pt x="59466" y="0"/>
                  </a:lnTo>
                  <a:lnTo>
                    <a:pt x="120000" y="59544"/>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72" name="Shape 2372"/>
            <p:cNvSpPr/>
            <p:nvPr/>
          </p:nvSpPr>
          <p:spPr>
            <a:xfrm>
              <a:off x="1634814" y="1289672"/>
              <a:ext cx="295084" cy="169938"/>
            </a:xfrm>
            <a:custGeom>
              <a:pathLst>
                <a:path extrusionOk="0" h="120000" w="120000">
                  <a:moveTo>
                    <a:pt x="60533" y="120000"/>
                  </a:moveTo>
                  <a:lnTo>
                    <a:pt x="0" y="59533"/>
                  </a:lnTo>
                  <a:lnTo>
                    <a:pt x="60533" y="0"/>
                  </a:lnTo>
                  <a:lnTo>
                    <a:pt x="120000" y="59533"/>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73" name="Shape 2373"/>
            <p:cNvSpPr/>
            <p:nvPr/>
          </p:nvSpPr>
          <p:spPr>
            <a:xfrm>
              <a:off x="1485954" y="1204045"/>
              <a:ext cx="297719" cy="169938"/>
            </a:xfrm>
            <a:custGeom>
              <a:pathLst>
                <a:path extrusionOk="0" h="120000" w="120000">
                  <a:moveTo>
                    <a:pt x="60000" y="120000"/>
                  </a:moveTo>
                  <a:lnTo>
                    <a:pt x="0" y="60466"/>
                  </a:lnTo>
                  <a:lnTo>
                    <a:pt x="60000" y="0"/>
                  </a:lnTo>
                  <a:lnTo>
                    <a:pt x="120000" y="60466"/>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74" name="Shape 2374"/>
            <p:cNvSpPr/>
            <p:nvPr/>
          </p:nvSpPr>
          <p:spPr>
            <a:xfrm>
              <a:off x="1337096" y="1118418"/>
              <a:ext cx="297719"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75" name="Shape 2375"/>
            <p:cNvSpPr/>
            <p:nvPr/>
          </p:nvSpPr>
          <p:spPr>
            <a:xfrm>
              <a:off x="1188237" y="1031474"/>
              <a:ext cx="297718"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76" name="Shape 2376"/>
            <p:cNvSpPr/>
            <p:nvPr/>
          </p:nvSpPr>
          <p:spPr>
            <a:xfrm>
              <a:off x="1039378" y="945847"/>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77" name="Shape 2377"/>
            <p:cNvSpPr/>
            <p:nvPr/>
          </p:nvSpPr>
          <p:spPr>
            <a:xfrm>
              <a:off x="2376474" y="1546552"/>
              <a:ext cx="297718" cy="171255"/>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78" name="Shape 2378"/>
            <p:cNvSpPr/>
            <p:nvPr/>
          </p:nvSpPr>
          <p:spPr>
            <a:xfrm>
              <a:off x="2227615" y="1459608"/>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79" name="Shape 2379"/>
            <p:cNvSpPr/>
            <p:nvPr/>
          </p:nvSpPr>
          <p:spPr>
            <a:xfrm>
              <a:off x="2078756" y="1373982"/>
              <a:ext cx="297718"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80" name="Shape 2380"/>
            <p:cNvSpPr/>
            <p:nvPr/>
          </p:nvSpPr>
          <p:spPr>
            <a:xfrm>
              <a:off x="1929897" y="1289672"/>
              <a:ext cx="297719" cy="169938"/>
            </a:xfrm>
            <a:custGeom>
              <a:pathLst>
                <a:path extrusionOk="0" h="120000" w="120000">
                  <a:moveTo>
                    <a:pt x="60000" y="120000"/>
                  </a:moveTo>
                  <a:lnTo>
                    <a:pt x="0" y="59533"/>
                  </a:lnTo>
                  <a:lnTo>
                    <a:pt x="60000" y="0"/>
                  </a:lnTo>
                  <a:lnTo>
                    <a:pt x="120000" y="59533"/>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81" name="Shape 2381"/>
            <p:cNvSpPr/>
            <p:nvPr/>
          </p:nvSpPr>
          <p:spPr>
            <a:xfrm>
              <a:off x="1783672" y="1204045"/>
              <a:ext cx="295085" cy="169938"/>
            </a:xfrm>
            <a:custGeom>
              <a:pathLst>
                <a:path extrusionOk="0" h="120000" w="120000">
                  <a:moveTo>
                    <a:pt x="59466" y="120000"/>
                  </a:moveTo>
                  <a:lnTo>
                    <a:pt x="0" y="60466"/>
                  </a:lnTo>
                  <a:lnTo>
                    <a:pt x="59466" y="0"/>
                  </a:lnTo>
                  <a:lnTo>
                    <a:pt x="120000" y="60466"/>
                  </a:lnTo>
                  <a:lnTo>
                    <a:pt x="594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82" name="Shape 2382"/>
            <p:cNvSpPr/>
            <p:nvPr/>
          </p:nvSpPr>
          <p:spPr>
            <a:xfrm>
              <a:off x="1485954" y="1031474"/>
              <a:ext cx="297719"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83" name="Shape 2383"/>
            <p:cNvSpPr/>
            <p:nvPr/>
          </p:nvSpPr>
          <p:spPr>
            <a:xfrm>
              <a:off x="1634814" y="1118418"/>
              <a:ext cx="295084" cy="171255"/>
            </a:xfrm>
            <a:custGeom>
              <a:pathLst>
                <a:path extrusionOk="0" h="120000" w="120000">
                  <a:moveTo>
                    <a:pt x="60533" y="120000"/>
                  </a:moveTo>
                  <a:lnTo>
                    <a:pt x="0" y="60000"/>
                  </a:lnTo>
                  <a:lnTo>
                    <a:pt x="60533" y="0"/>
                  </a:lnTo>
                  <a:lnTo>
                    <a:pt x="120000" y="60000"/>
                  </a:lnTo>
                  <a:lnTo>
                    <a:pt x="605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84" name="Shape 2384"/>
            <p:cNvSpPr/>
            <p:nvPr/>
          </p:nvSpPr>
          <p:spPr>
            <a:xfrm>
              <a:off x="1485954" y="945847"/>
              <a:ext cx="592803" cy="343826"/>
            </a:xfrm>
            <a:custGeom>
              <a:pathLst>
                <a:path extrusionOk="0" h="120000" w="120000">
                  <a:moveTo>
                    <a:pt x="60266" y="120000"/>
                  </a:moveTo>
                  <a:lnTo>
                    <a:pt x="0" y="60227"/>
                  </a:lnTo>
                  <a:lnTo>
                    <a:pt x="60266" y="0"/>
                  </a:lnTo>
                  <a:lnTo>
                    <a:pt x="120000" y="60227"/>
                  </a:lnTo>
                  <a:lnTo>
                    <a:pt x="602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85" name="Shape 2385"/>
            <p:cNvSpPr/>
            <p:nvPr/>
          </p:nvSpPr>
          <p:spPr>
            <a:xfrm>
              <a:off x="1039378" y="1717806"/>
              <a:ext cx="595437" cy="345143"/>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86" name="Shape 2386"/>
            <p:cNvSpPr/>
            <p:nvPr/>
          </p:nvSpPr>
          <p:spPr>
            <a:xfrm>
              <a:off x="1337096" y="945847"/>
              <a:ext cx="297719" cy="172572"/>
            </a:xfrm>
            <a:custGeom>
              <a:pathLst>
                <a:path extrusionOk="0" h="120000" w="120000">
                  <a:moveTo>
                    <a:pt x="60000" y="120000"/>
                  </a:moveTo>
                  <a:lnTo>
                    <a:pt x="0" y="59544"/>
                  </a:lnTo>
                  <a:lnTo>
                    <a:pt x="60000" y="0"/>
                  </a:lnTo>
                  <a:lnTo>
                    <a:pt x="120000" y="59544"/>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87" name="Shape 2387"/>
            <p:cNvSpPr/>
            <p:nvPr/>
          </p:nvSpPr>
          <p:spPr>
            <a:xfrm>
              <a:off x="1188237" y="858903"/>
              <a:ext cx="297718" cy="172572"/>
            </a:xfrm>
            <a:custGeom>
              <a:pathLst>
                <a:path extrusionOk="0" h="120000" w="120000">
                  <a:moveTo>
                    <a:pt x="60000" y="120000"/>
                  </a:moveTo>
                  <a:lnTo>
                    <a:pt x="0" y="60455"/>
                  </a:lnTo>
                  <a:lnTo>
                    <a:pt x="60000" y="0"/>
                  </a:lnTo>
                  <a:lnTo>
                    <a:pt x="120000" y="60455"/>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88" name="Shape 2388"/>
            <p:cNvSpPr/>
            <p:nvPr/>
          </p:nvSpPr>
          <p:spPr>
            <a:xfrm>
              <a:off x="2078756" y="2148575"/>
              <a:ext cx="595436" cy="342508"/>
            </a:xfrm>
            <a:custGeom>
              <a:pathLst>
                <a:path extrusionOk="0" h="120000" w="120000">
                  <a:moveTo>
                    <a:pt x="60000" y="120000"/>
                  </a:moveTo>
                  <a:lnTo>
                    <a:pt x="0" y="59538"/>
                  </a:lnTo>
                  <a:lnTo>
                    <a:pt x="60000" y="0"/>
                  </a:lnTo>
                  <a:lnTo>
                    <a:pt x="120000" y="59538"/>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89" name="Shape 2389"/>
            <p:cNvSpPr/>
            <p:nvPr/>
          </p:nvSpPr>
          <p:spPr>
            <a:xfrm>
              <a:off x="2227615" y="1204045"/>
              <a:ext cx="595437" cy="342508"/>
            </a:xfrm>
            <a:custGeom>
              <a:pathLst>
                <a:path extrusionOk="0" h="120000" w="120000">
                  <a:moveTo>
                    <a:pt x="60000" y="120000"/>
                  </a:moveTo>
                  <a:lnTo>
                    <a:pt x="0" y="59538"/>
                  </a:lnTo>
                  <a:lnTo>
                    <a:pt x="60000" y="0"/>
                  </a:lnTo>
                  <a:lnTo>
                    <a:pt x="120000" y="59538"/>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90" name="Shape 2390"/>
            <p:cNvSpPr/>
            <p:nvPr/>
          </p:nvSpPr>
          <p:spPr>
            <a:xfrm>
              <a:off x="3120769" y="1890377"/>
              <a:ext cx="592803" cy="342509"/>
            </a:xfrm>
            <a:custGeom>
              <a:pathLst>
                <a:path extrusionOk="0" h="120000" w="120000">
                  <a:moveTo>
                    <a:pt x="60266" y="120000"/>
                  </a:moveTo>
                  <a:lnTo>
                    <a:pt x="0" y="60461"/>
                  </a:lnTo>
                  <a:lnTo>
                    <a:pt x="60266" y="0"/>
                  </a:lnTo>
                  <a:lnTo>
                    <a:pt x="120000" y="60461"/>
                  </a:lnTo>
                  <a:lnTo>
                    <a:pt x="602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91" name="Shape 2391"/>
            <p:cNvSpPr/>
            <p:nvPr/>
          </p:nvSpPr>
          <p:spPr>
            <a:xfrm>
              <a:off x="3120769" y="2232885"/>
              <a:ext cx="592803" cy="343826"/>
            </a:xfrm>
            <a:custGeom>
              <a:pathLst>
                <a:path extrusionOk="0" h="120000" w="120000">
                  <a:moveTo>
                    <a:pt x="60266" y="120000"/>
                  </a:moveTo>
                  <a:lnTo>
                    <a:pt x="0" y="60227"/>
                  </a:lnTo>
                  <a:lnTo>
                    <a:pt x="60266" y="0"/>
                  </a:lnTo>
                  <a:lnTo>
                    <a:pt x="120000" y="60227"/>
                  </a:lnTo>
                  <a:lnTo>
                    <a:pt x="602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92" name="Shape 2392"/>
            <p:cNvSpPr/>
            <p:nvPr/>
          </p:nvSpPr>
          <p:spPr>
            <a:xfrm>
              <a:off x="2823051" y="2405455"/>
              <a:ext cx="595436" cy="343826"/>
            </a:xfrm>
            <a:custGeom>
              <a:pathLst>
                <a:path extrusionOk="0" h="120000" w="120000">
                  <a:moveTo>
                    <a:pt x="60000" y="120000"/>
                  </a:moveTo>
                  <a:lnTo>
                    <a:pt x="0" y="59772"/>
                  </a:lnTo>
                  <a:lnTo>
                    <a:pt x="60000" y="0"/>
                  </a:lnTo>
                  <a:lnTo>
                    <a:pt x="120000" y="59772"/>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93" name="Shape 2393"/>
            <p:cNvSpPr/>
            <p:nvPr/>
          </p:nvSpPr>
          <p:spPr>
            <a:xfrm>
              <a:off x="2525333" y="2576709"/>
              <a:ext cx="595436" cy="345143"/>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94" name="Shape 2394"/>
            <p:cNvSpPr/>
            <p:nvPr/>
          </p:nvSpPr>
          <p:spPr>
            <a:xfrm>
              <a:off x="2525333" y="2921851"/>
              <a:ext cx="595436" cy="342508"/>
            </a:xfrm>
            <a:custGeom>
              <a:pathLst>
                <a:path extrusionOk="0" h="120000" w="120000">
                  <a:moveTo>
                    <a:pt x="60000" y="120000"/>
                  </a:moveTo>
                  <a:lnTo>
                    <a:pt x="0" y="59538"/>
                  </a:lnTo>
                  <a:lnTo>
                    <a:pt x="60000" y="0"/>
                  </a:lnTo>
                  <a:lnTo>
                    <a:pt x="120000" y="59538"/>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95" name="Shape 2395"/>
            <p:cNvSpPr/>
            <p:nvPr/>
          </p:nvSpPr>
          <p:spPr>
            <a:xfrm>
              <a:off x="2227615" y="2749280"/>
              <a:ext cx="595437" cy="342509"/>
            </a:xfrm>
            <a:custGeom>
              <a:pathLst>
                <a:path extrusionOk="0" h="120000" w="120000">
                  <a:moveTo>
                    <a:pt x="60000" y="120000"/>
                  </a:moveTo>
                  <a:lnTo>
                    <a:pt x="0" y="60461"/>
                  </a:lnTo>
                  <a:lnTo>
                    <a:pt x="60000" y="0"/>
                  </a:lnTo>
                  <a:lnTo>
                    <a:pt x="120000" y="60461"/>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96" name="Shape 2396"/>
            <p:cNvSpPr/>
            <p:nvPr/>
          </p:nvSpPr>
          <p:spPr>
            <a:xfrm>
              <a:off x="3120769" y="2576709"/>
              <a:ext cx="592803" cy="345143"/>
            </a:xfrm>
            <a:custGeom>
              <a:pathLst>
                <a:path extrusionOk="0" h="120000" w="120000">
                  <a:moveTo>
                    <a:pt x="60266" y="120000"/>
                  </a:moveTo>
                  <a:lnTo>
                    <a:pt x="0" y="60000"/>
                  </a:lnTo>
                  <a:lnTo>
                    <a:pt x="60266" y="0"/>
                  </a:lnTo>
                  <a:lnTo>
                    <a:pt x="120000" y="60000"/>
                  </a:lnTo>
                  <a:lnTo>
                    <a:pt x="60266"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97" name="Shape 2397"/>
            <p:cNvSpPr/>
            <p:nvPr/>
          </p:nvSpPr>
          <p:spPr>
            <a:xfrm>
              <a:off x="2823051" y="2749280"/>
              <a:ext cx="595436" cy="342509"/>
            </a:xfrm>
            <a:custGeom>
              <a:pathLst>
                <a:path extrusionOk="0" h="120000" w="120000">
                  <a:moveTo>
                    <a:pt x="60000" y="120000"/>
                  </a:moveTo>
                  <a:lnTo>
                    <a:pt x="0" y="60461"/>
                  </a:lnTo>
                  <a:lnTo>
                    <a:pt x="60000" y="0"/>
                  </a:lnTo>
                  <a:lnTo>
                    <a:pt x="120000" y="60461"/>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98" name="Shape 2398"/>
            <p:cNvSpPr/>
            <p:nvPr/>
          </p:nvSpPr>
          <p:spPr>
            <a:xfrm>
              <a:off x="1929897" y="2576709"/>
              <a:ext cx="595437" cy="345143"/>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399" name="Shape 2399"/>
            <p:cNvSpPr/>
            <p:nvPr/>
          </p:nvSpPr>
          <p:spPr>
            <a:xfrm>
              <a:off x="2227615" y="2405455"/>
              <a:ext cx="595437" cy="343826"/>
            </a:xfrm>
            <a:custGeom>
              <a:pathLst>
                <a:path extrusionOk="0" h="120000" w="120000">
                  <a:moveTo>
                    <a:pt x="60000" y="120000"/>
                  </a:moveTo>
                  <a:lnTo>
                    <a:pt x="0" y="59772"/>
                  </a:lnTo>
                  <a:lnTo>
                    <a:pt x="60000" y="0"/>
                  </a:lnTo>
                  <a:lnTo>
                    <a:pt x="120000" y="59772"/>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400" name="Shape 2400"/>
            <p:cNvSpPr/>
            <p:nvPr/>
          </p:nvSpPr>
          <p:spPr>
            <a:xfrm>
              <a:off x="2525333" y="2232885"/>
              <a:ext cx="595436" cy="343826"/>
            </a:xfrm>
            <a:custGeom>
              <a:pathLst>
                <a:path extrusionOk="0" h="120000" w="120000">
                  <a:moveTo>
                    <a:pt x="60000" y="120000"/>
                  </a:moveTo>
                  <a:lnTo>
                    <a:pt x="0" y="60227"/>
                  </a:lnTo>
                  <a:lnTo>
                    <a:pt x="60000" y="0"/>
                  </a:lnTo>
                  <a:lnTo>
                    <a:pt x="120000" y="60227"/>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401" name="Shape 2401"/>
            <p:cNvSpPr/>
            <p:nvPr/>
          </p:nvSpPr>
          <p:spPr>
            <a:xfrm>
              <a:off x="1634814" y="2405455"/>
              <a:ext cx="592802" cy="343826"/>
            </a:xfrm>
            <a:custGeom>
              <a:pathLst>
                <a:path extrusionOk="0" h="120000" w="120000">
                  <a:moveTo>
                    <a:pt x="59733" y="120000"/>
                  </a:moveTo>
                  <a:lnTo>
                    <a:pt x="0" y="59772"/>
                  </a:lnTo>
                  <a:lnTo>
                    <a:pt x="59733" y="0"/>
                  </a:lnTo>
                  <a:lnTo>
                    <a:pt x="120000" y="59772"/>
                  </a:lnTo>
                  <a:lnTo>
                    <a:pt x="597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402" name="Shape 2402"/>
            <p:cNvSpPr/>
            <p:nvPr/>
          </p:nvSpPr>
          <p:spPr>
            <a:xfrm>
              <a:off x="3418487" y="2405455"/>
              <a:ext cx="592802" cy="343826"/>
            </a:xfrm>
            <a:custGeom>
              <a:pathLst>
                <a:path extrusionOk="0" h="120000" w="120000">
                  <a:moveTo>
                    <a:pt x="59733" y="120000"/>
                  </a:moveTo>
                  <a:lnTo>
                    <a:pt x="0" y="59772"/>
                  </a:lnTo>
                  <a:lnTo>
                    <a:pt x="59733" y="0"/>
                  </a:lnTo>
                  <a:lnTo>
                    <a:pt x="120000" y="59772"/>
                  </a:lnTo>
                  <a:lnTo>
                    <a:pt x="597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403" name="Shape 2403"/>
            <p:cNvSpPr/>
            <p:nvPr/>
          </p:nvSpPr>
          <p:spPr>
            <a:xfrm>
              <a:off x="3713570" y="2232885"/>
              <a:ext cx="595437" cy="343826"/>
            </a:xfrm>
            <a:custGeom>
              <a:pathLst>
                <a:path extrusionOk="0" h="120000" w="120000">
                  <a:moveTo>
                    <a:pt x="60000" y="120000"/>
                  </a:moveTo>
                  <a:lnTo>
                    <a:pt x="0" y="60227"/>
                  </a:lnTo>
                  <a:lnTo>
                    <a:pt x="60000" y="0"/>
                  </a:lnTo>
                  <a:lnTo>
                    <a:pt x="120000" y="60227"/>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404" name="Shape 2404"/>
            <p:cNvSpPr/>
            <p:nvPr/>
          </p:nvSpPr>
          <p:spPr>
            <a:xfrm>
              <a:off x="4011289" y="2062948"/>
              <a:ext cx="595436" cy="342508"/>
            </a:xfrm>
            <a:custGeom>
              <a:pathLst>
                <a:path extrusionOk="0" h="120000" w="120000">
                  <a:moveTo>
                    <a:pt x="60000" y="120000"/>
                  </a:moveTo>
                  <a:lnTo>
                    <a:pt x="0" y="59538"/>
                  </a:lnTo>
                  <a:lnTo>
                    <a:pt x="60000" y="0"/>
                  </a:lnTo>
                  <a:lnTo>
                    <a:pt x="120000" y="59538"/>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405" name="Shape 2405"/>
            <p:cNvSpPr/>
            <p:nvPr/>
          </p:nvSpPr>
          <p:spPr>
            <a:xfrm>
              <a:off x="3418487" y="2062948"/>
              <a:ext cx="592802" cy="342508"/>
            </a:xfrm>
            <a:custGeom>
              <a:pathLst>
                <a:path extrusionOk="0" h="120000" w="120000">
                  <a:moveTo>
                    <a:pt x="59733" y="120000"/>
                  </a:moveTo>
                  <a:lnTo>
                    <a:pt x="0" y="59538"/>
                  </a:lnTo>
                  <a:lnTo>
                    <a:pt x="59733" y="0"/>
                  </a:lnTo>
                  <a:lnTo>
                    <a:pt x="120000" y="59538"/>
                  </a:lnTo>
                  <a:lnTo>
                    <a:pt x="597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406" name="Shape 2406"/>
            <p:cNvSpPr/>
            <p:nvPr/>
          </p:nvSpPr>
          <p:spPr>
            <a:xfrm>
              <a:off x="3713570" y="1890377"/>
              <a:ext cx="595437" cy="342509"/>
            </a:xfrm>
            <a:custGeom>
              <a:pathLst>
                <a:path extrusionOk="0" h="120000" w="120000">
                  <a:moveTo>
                    <a:pt x="60000" y="120000"/>
                  </a:moveTo>
                  <a:lnTo>
                    <a:pt x="0" y="60461"/>
                  </a:lnTo>
                  <a:lnTo>
                    <a:pt x="60000" y="0"/>
                  </a:lnTo>
                  <a:lnTo>
                    <a:pt x="120000" y="60461"/>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407" name="Shape 2407"/>
            <p:cNvSpPr/>
            <p:nvPr/>
          </p:nvSpPr>
          <p:spPr>
            <a:xfrm>
              <a:off x="3418487" y="1717806"/>
              <a:ext cx="592802" cy="345143"/>
            </a:xfrm>
            <a:custGeom>
              <a:pathLst>
                <a:path extrusionOk="0" h="120000" w="120000">
                  <a:moveTo>
                    <a:pt x="59733" y="120000"/>
                  </a:moveTo>
                  <a:lnTo>
                    <a:pt x="0" y="60000"/>
                  </a:lnTo>
                  <a:lnTo>
                    <a:pt x="59733" y="0"/>
                  </a:lnTo>
                  <a:lnTo>
                    <a:pt x="120000" y="60000"/>
                  </a:lnTo>
                  <a:lnTo>
                    <a:pt x="597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408" name="Shape 2408"/>
            <p:cNvSpPr/>
            <p:nvPr/>
          </p:nvSpPr>
          <p:spPr>
            <a:xfrm>
              <a:off x="2823051" y="1717806"/>
              <a:ext cx="595436" cy="345143"/>
            </a:xfrm>
            <a:custGeom>
              <a:pathLst>
                <a:path extrusionOk="0" h="120000" w="120000">
                  <a:moveTo>
                    <a:pt x="60000" y="120000"/>
                  </a:moveTo>
                  <a:lnTo>
                    <a:pt x="0" y="60000"/>
                  </a:lnTo>
                  <a:lnTo>
                    <a:pt x="60000" y="0"/>
                  </a:lnTo>
                  <a:lnTo>
                    <a:pt x="120000" y="60000"/>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409" name="Shape 2409"/>
            <p:cNvSpPr/>
            <p:nvPr/>
          </p:nvSpPr>
          <p:spPr>
            <a:xfrm>
              <a:off x="3269628" y="1118418"/>
              <a:ext cx="592802" cy="341192"/>
            </a:xfrm>
            <a:custGeom>
              <a:pathLst>
                <a:path extrusionOk="0" h="120000" w="120000">
                  <a:moveTo>
                    <a:pt x="59733" y="120000"/>
                  </a:moveTo>
                  <a:lnTo>
                    <a:pt x="0" y="60233"/>
                  </a:lnTo>
                  <a:lnTo>
                    <a:pt x="59733" y="0"/>
                  </a:lnTo>
                  <a:lnTo>
                    <a:pt x="120000" y="60233"/>
                  </a:lnTo>
                  <a:lnTo>
                    <a:pt x="59733"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410" name="Shape 2410"/>
            <p:cNvSpPr/>
            <p:nvPr/>
          </p:nvSpPr>
          <p:spPr>
            <a:xfrm>
              <a:off x="3564710" y="945847"/>
              <a:ext cx="595437" cy="343826"/>
            </a:xfrm>
            <a:custGeom>
              <a:pathLst>
                <a:path extrusionOk="0" h="120000" w="120000">
                  <a:moveTo>
                    <a:pt x="60000" y="120000"/>
                  </a:moveTo>
                  <a:lnTo>
                    <a:pt x="0" y="60227"/>
                  </a:lnTo>
                  <a:lnTo>
                    <a:pt x="60000" y="0"/>
                  </a:lnTo>
                  <a:lnTo>
                    <a:pt x="120000" y="60227"/>
                  </a:lnTo>
                  <a:lnTo>
                    <a:pt x="60000" y="120000"/>
                  </a:lnTo>
                  <a:close/>
                </a:path>
              </a:pathLst>
            </a:custGeom>
            <a:solidFill>
              <a:srgbClr val="D9D9D9"/>
            </a:solidFill>
            <a:ln cap="flat" cmpd="sng" w="889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sp>
        <p:nvSpPr>
          <p:cNvPr id="2411" name="Shape 2411"/>
          <p:cNvSpPr/>
          <p:nvPr/>
        </p:nvSpPr>
        <p:spPr>
          <a:xfrm>
            <a:off x="2896362" y="2271033"/>
            <a:ext cx="947246" cy="601434"/>
          </a:xfrm>
          <a:prstGeom prst="rect">
            <a:avLst/>
          </a:prstGeom>
          <a:solidFill>
            <a:srgbClr val="FFFFFF"/>
          </a:solidFill>
          <a:ln cap="flat" cmpd="sng" w="25400">
            <a:solidFill>
              <a:schemeClr val="accent1"/>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1200"/>
              <a:buFont typeface="Verdana"/>
              <a:buNone/>
            </a:pPr>
            <a:r>
              <a:rPr b="0" i="0" lang="en" sz="1200" u="none" cap="none" strike="noStrike">
                <a:solidFill>
                  <a:srgbClr val="000000"/>
                </a:solidFill>
                <a:latin typeface="Verdana"/>
                <a:ea typeface="Verdana"/>
                <a:cs typeface="Verdana"/>
                <a:sym typeface="Verdana"/>
              </a:rPr>
              <a:t>Repository (VCS) </a:t>
            </a:r>
            <a:endParaRPr sz="500"/>
          </a:p>
        </p:txBody>
      </p:sp>
      <p:grpSp>
        <p:nvGrpSpPr>
          <p:cNvPr id="2412" name="Shape 2412"/>
          <p:cNvGrpSpPr/>
          <p:nvPr/>
        </p:nvGrpSpPr>
        <p:grpSpPr>
          <a:xfrm>
            <a:off x="1404249" y="2169897"/>
            <a:ext cx="649828" cy="803706"/>
            <a:chOff x="0" y="-1"/>
            <a:chExt cx="1732873" cy="2143215"/>
          </a:xfrm>
        </p:grpSpPr>
        <p:sp>
          <p:nvSpPr>
            <p:cNvPr id="2413" name="Shape 2413"/>
            <p:cNvSpPr/>
            <p:nvPr/>
          </p:nvSpPr>
          <p:spPr>
            <a:xfrm>
              <a:off x="0" y="-1"/>
              <a:ext cx="1732873" cy="2143215"/>
            </a:xfrm>
            <a:custGeom>
              <a:pathLst>
                <a:path extrusionOk="0" h="120000" w="120000">
                  <a:moveTo>
                    <a:pt x="60100" y="0"/>
                  </a:moveTo>
                  <a:lnTo>
                    <a:pt x="0" y="27933"/>
                  </a:lnTo>
                  <a:lnTo>
                    <a:pt x="0" y="92066"/>
                  </a:lnTo>
                  <a:lnTo>
                    <a:pt x="60100" y="120000"/>
                  </a:lnTo>
                  <a:lnTo>
                    <a:pt x="120000" y="92066"/>
                  </a:lnTo>
                  <a:lnTo>
                    <a:pt x="120000" y="27933"/>
                  </a:lnTo>
                  <a:lnTo>
                    <a:pt x="60100" y="0"/>
                  </a:lnTo>
                  <a:close/>
                </a:path>
              </a:pathLst>
            </a:custGeom>
            <a:noFill/>
            <a:ln cap="flat" cmpd="sng" w="76200">
              <a:solidFill>
                <a:schemeClr val="accent1"/>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nvGrpSpPr>
            <p:cNvPr id="2414" name="Shape 2414"/>
            <p:cNvGrpSpPr/>
            <p:nvPr/>
          </p:nvGrpSpPr>
          <p:grpSpPr>
            <a:xfrm>
              <a:off x="309346" y="619195"/>
              <a:ext cx="1108955" cy="1520854"/>
              <a:chOff x="0" y="-1"/>
              <a:chExt cx="1108953" cy="1520852"/>
            </a:xfrm>
          </p:grpSpPr>
          <p:sp>
            <p:nvSpPr>
              <p:cNvPr id="2415" name="Shape 2415"/>
              <p:cNvSpPr/>
              <p:nvPr/>
            </p:nvSpPr>
            <p:spPr>
              <a:xfrm>
                <a:off x="0" y="800751"/>
                <a:ext cx="1108953" cy="720100"/>
              </a:xfrm>
              <a:custGeom>
                <a:pathLst>
                  <a:path extrusionOk="0" h="120000" w="120000">
                    <a:moveTo>
                      <a:pt x="0" y="67200"/>
                    </a:moveTo>
                    <a:lnTo>
                      <a:pt x="0" y="0"/>
                    </a:lnTo>
                    <a:lnTo>
                      <a:pt x="120000" y="0"/>
                    </a:lnTo>
                    <a:lnTo>
                      <a:pt x="120000" y="67200"/>
                    </a:lnTo>
                    <a:lnTo>
                      <a:pt x="60155" y="120000"/>
                    </a:lnTo>
                    <a:lnTo>
                      <a:pt x="0" y="67200"/>
                    </a:lnTo>
                    <a:close/>
                  </a:path>
                </a:pathLst>
              </a:custGeom>
              <a:solidFill>
                <a:srgbClr val="FFFFFF"/>
              </a:solidFill>
              <a:ln cap="flat" cmpd="sng" w="76200">
                <a:solidFill>
                  <a:schemeClr val="accent1"/>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416" name="Shape 2416"/>
              <p:cNvSpPr/>
              <p:nvPr/>
            </p:nvSpPr>
            <p:spPr>
              <a:xfrm>
                <a:off x="246274" y="-1"/>
                <a:ext cx="616405" cy="616407"/>
              </a:xfrm>
              <a:custGeom>
                <a:pathLst>
                  <a:path extrusionOk="0" h="120000" w="120000">
                    <a:moveTo>
                      <a:pt x="120000" y="60000"/>
                    </a:moveTo>
                    <a:cubicBezTo>
                      <a:pt x="120000" y="94000"/>
                      <a:pt x="93000" y="120000"/>
                      <a:pt x="60000" y="120000"/>
                    </a:cubicBezTo>
                    <a:cubicBezTo>
                      <a:pt x="60000" y="120000"/>
                      <a:pt x="60000" y="120000"/>
                      <a:pt x="60000" y="120000"/>
                    </a:cubicBezTo>
                    <a:cubicBezTo>
                      <a:pt x="26000" y="120000"/>
                      <a:pt x="0" y="94000"/>
                      <a:pt x="0" y="60000"/>
                    </a:cubicBezTo>
                    <a:cubicBezTo>
                      <a:pt x="0" y="27000"/>
                      <a:pt x="26000" y="0"/>
                      <a:pt x="60000" y="0"/>
                    </a:cubicBezTo>
                    <a:cubicBezTo>
                      <a:pt x="60000" y="0"/>
                      <a:pt x="60000" y="0"/>
                      <a:pt x="60000" y="0"/>
                    </a:cubicBezTo>
                    <a:cubicBezTo>
                      <a:pt x="93000" y="0"/>
                      <a:pt x="120000" y="27000"/>
                      <a:pt x="120000" y="60000"/>
                    </a:cubicBezTo>
                  </a:path>
                </a:pathLst>
              </a:custGeom>
              <a:solidFill>
                <a:srgbClr val="FFFFFF"/>
              </a:solidFill>
              <a:ln cap="flat" cmpd="sng" w="76200">
                <a:solidFill>
                  <a:schemeClr val="accent1"/>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grpSp>
      <p:grpSp>
        <p:nvGrpSpPr>
          <p:cNvPr id="2417" name="Shape 2417"/>
          <p:cNvGrpSpPr/>
          <p:nvPr/>
        </p:nvGrpSpPr>
        <p:grpSpPr>
          <a:xfrm>
            <a:off x="1954511" y="3068734"/>
            <a:ext cx="649828" cy="803706"/>
            <a:chOff x="0" y="-1"/>
            <a:chExt cx="1732873" cy="2143215"/>
          </a:xfrm>
        </p:grpSpPr>
        <p:sp>
          <p:nvSpPr>
            <p:cNvPr id="2418" name="Shape 2418"/>
            <p:cNvSpPr/>
            <p:nvPr/>
          </p:nvSpPr>
          <p:spPr>
            <a:xfrm>
              <a:off x="0" y="-1"/>
              <a:ext cx="1732873" cy="2143215"/>
            </a:xfrm>
            <a:custGeom>
              <a:pathLst>
                <a:path extrusionOk="0" h="120000" w="120000">
                  <a:moveTo>
                    <a:pt x="60100" y="0"/>
                  </a:moveTo>
                  <a:lnTo>
                    <a:pt x="0" y="27933"/>
                  </a:lnTo>
                  <a:lnTo>
                    <a:pt x="0" y="92066"/>
                  </a:lnTo>
                  <a:lnTo>
                    <a:pt x="60100" y="120000"/>
                  </a:lnTo>
                  <a:lnTo>
                    <a:pt x="120000" y="92066"/>
                  </a:lnTo>
                  <a:lnTo>
                    <a:pt x="120000" y="27933"/>
                  </a:lnTo>
                  <a:lnTo>
                    <a:pt x="60100" y="0"/>
                  </a:lnTo>
                  <a:close/>
                </a:path>
              </a:pathLst>
            </a:custGeom>
            <a:noFill/>
            <a:ln cap="flat" cmpd="sng" w="76200">
              <a:solidFill>
                <a:schemeClr val="accent1"/>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nvGrpSpPr>
            <p:cNvPr id="2419" name="Shape 2419"/>
            <p:cNvGrpSpPr/>
            <p:nvPr/>
          </p:nvGrpSpPr>
          <p:grpSpPr>
            <a:xfrm>
              <a:off x="309346" y="619195"/>
              <a:ext cx="1108955" cy="1520854"/>
              <a:chOff x="0" y="-1"/>
              <a:chExt cx="1108953" cy="1520852"/>
            </a:xfrm>
          </p:grpSpPr>
          <p:sp>
            <p:nvSpPr>
              <p:cNvPr id="2420" name="Shape 2420"/>
              <p:cNvSpPr/>
              <p:nvPr/>
            </p:nvSpPr>
            <p:spPr>
              <a:xfrm>
                <a:off x="0" y="800751"/>
                <a:ext cx="1108953" cy="720100"/>
              </a:xfrm>
              <a:custGeom>
                <a:pathLst>
                  <a:path extrusionOk="0" h="120000" w="120000">
                    <a:moveTo>
                      <a:pt x="0" y="67200"/>
                    </a:moveTo>
                    <a:lnTo>
                      <a:pt x="0" y="0"/>
                    </a:lnTo>
                    <a:lnTo>
                      <a:pt x="120000" y="0"/>
                    </a:lnTo>
                    <a:lnTo>
                      <a:pt x="120000" y="67200"/>
                    </a:lnTo>
                    <a:lnTo>
                      <a:pt x="60155" y="120000"/>
                    </a:lnTo>
                    <a:lnTo>
                      <a:pt x="0" y="67200"/>
                    </a:lnTo>
                    <a:close/>
                  </a:path>
                </a:pathLst>
              </a:custGeom>
              <a:solidFill>
                <a:srgbClr val="FFFFFF"/>
              </a:solidFill>
              <a:ln cap="flat" cmpd="sng" w="76200">
                <a:solidFill>
                  <a:schemeClr val="accent1"/>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421" name="Shape 2421"/>
              <p:cNvSpPr/>
              <p:nvPr/>
            </p:nvSpPr>
            <p:spPr>
              <a:xfrm>
                <a:off x="246274" y="-1"/>
                <a:ext cx="616405" cy="616407"/>
              </a:xfrm>
              <a:custGeom>
                <a:pathLst>
                  <a:path extrusionOk="0" h="120000" w="120000">
                    <a:moveTo>
                      <a:pt x="120000" y="60000"/>
                    </a:moveTo>
                    <a:cubicBezTo>
                      <a:pt x="120000" y="94000"/>
                      <a:pt x="93000" y="120000"/>
                      <a:pt x="60000" y="120000"/>
                    </a:cubicBezTo>
                    <a:cubicBezTo>
                      <a:pt x="60000" y="120000"/>
                      <a:pt x="60000" y="120000"/>
                      <a:pt x="60000" y="120000"/>
                    </a:cubicBezTo>
                    <a:cubicBezTo>
                      <a:pt x="26000" y="120000"/>
                      <a:pt x="0" y="94000"/>
                      <a:pt x="0" y="60000"/>
                    </a:cubicBezTo>
                    <a:cubicBezTo>
                      <a:pt x="0" y="27000"/>
                      <a:pt x="26000" y="0"/>
                      <a:pt x="60000" y="0"/>
                    </a:cubicBezTo>
                    <a:cubicBezTo>
                      <a:pt x="60000" y="0"/>
                      <a:pt x="60000" y="0"/>
                      <a:pt x="60000" y="0"/>
                    </a:cubicBezTo>
                    <a:cubicBezTo>
                      <a:pt x="93000" y="0"/>
                      <a:pt x="120000" y="27000"/>
                      <a:pt x="120000" y="60000"/>
                    </a:cubicBezTo>
                  </a:path>
                </a:pathLst>
              </a:custGeom>
              <a:solidFill>
                <a:srgbClr val="FFFFFF"/>
              </a:solidFill>
              <a:ln cap="flat" cmpd="sng" w="76200">
                <a:solidFill>
                  <a:schemeClr val="accent1"/>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grpSp>
      <p:grpSp>
        <p:nvGrpSpPr>
          <p:cNvPr id="2422" name="Shape 2422"/>
          <p:cNvGrpSpPr/>
          <p:nvPr/>
        </p:nvGrpSpPr>
        <p:grpSpPr>
          <a:xfrm>
            <a:off x="1954511" y="1270401"/>
            <a:ext cx="649828" cy="803706"/>
            <a:chOff x="0" y="-1"/>
            <a:chExt cx="1732873" cy="2143215"/>
          </a:xfrm>
        </p:grpSpPr>
        <p:sp>
          <p:nvSpPr>
            <p:cNvPr id="2423" name="Shape 2423"/>
            <p:cNvSpPr/>
            <p:nvPr/>
          </p:nvSpPr>
          <p:spPr>
            <a:xfrm>
              <a:off x="0" y="-1"/>
              <a:ext cx="1732873" cy="2143215"/>
            </a:xfrm>
            <a:custGeom>
              <a:pathLst>
                <a:path extrusionOk="0" h="120000" w="120000">
                  <a:moveTo>
                    <a:pt x="60100" y="0"/>
                  </a:moveTo>
                  <a:lnTo>
                    <a:pt x="0" y="27933"/>
                  </a:lnTo>
                  <a:lnTo>
                    <a:pt x="0" y="92066"/>
                  </a:lnTo>
                  <a:lnTo>
                    <a:pt x="60100" y="120000"/>
                  </a:lnTo>
                  <a:lnTo>
                    <a:pt x="120000" y="92066"/>
                  </a:lnTo>
                  <a:lnTo>
                    <a:pt x="120000" y="27933"/>
                  </a:lnTo>
                  <a:lnTo>
                    <a:pt x="60100" y="0"/>
                  </a:lnTo>
                  <a:close/>
                </a:path>
              </a:pathLst>
            </a:custGeom>
            <a:noFill/>
            <a:ln cap="flat" cmpd="sng" w="76200">
              <a:solidFill>
                <a:schemeClr val="accent1"/>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nvGrpSpPr>
            <p:cNvPr id="2424" name="Shape 2424"/>
            <p:cNvGrpSpPr/>
            <p:nvPr/>
          </p:nvGrpSpPr>
          <p:grpSpPr>
            <a:xfrm>
              <a:off x="309346" y="619195"/>
              <a:ext cx="1108955" cy="1520854"/>
              <a:chOff x="0" y="-1"/>
              <a:chExt cx="1108953" cy="1520852"/>
            </a:xfrm>
          </p:grpSpPr>
          <p:sp>
            <p:nvSpPr>
              <p:cNvPr id="2425" name="Shape 2425"/>
              <p:cNvSpPr/>
              <p:nvPr/>
            </p:nvSpPr>
            <p:spPr>
              <a:xfrm>
                <a:off x="0" y="800751"/>
                <a:ext cx="1108953" cy="720100"/>
              </a:xfrm>
              <a:custGeom>
                <a:pathLst>
                  <a:path extrusionOk="0" h="120000" w="120000">
                    <a:moveTo>
                      <a:pt x="0" y="67200"/>
                    </a:moveTo>
                    <a:lnTo>
                      <a:pt x="0" y="0"/>
                    </a:lnTo>
                    <a:lnTo>
                      <a:pt x="120000" y="0"/>
                    </a:lnTo>
                    <a:lnTo>
                      <a:pt x="120000" y="67200"/>
                    </a:lnTo>
                    <a:lnTo>
                      <a:pt x="60155" y="120000"/>
                    </a:lnTo>
                    <a:lnTo>
                      <a:pt x="0" y="67200"/>
                    </a:lnTo>
                    <a:close/>
                  </a:path>
                </a:pathLst>
              </a:custGeom>
              <a:solidFill>
                <a:srgbClr val="FFFFFF"/>
              </a:solidFill>
              <a:ln cap="flat" cmpd="sng" w="76200">
                <a:solidFill>
                  <a:schemeClr val="accent1"/>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426" name="Shape 2426"/>
              <p:cNvSpPr/>
              <p:nvPr/>
            </p:nvSpPr>
            <p:spPr>
              <a:xfrm>
                <a:off x="246274" y="-1"/>
                <a:ext cx="616405" cy="616407"/>
              </a:xfrm>
              <a:custGeom>
                <a:pathLst>
                  <a:path extrusionOk="0" h="120000" w="120000">
                    <a:moveTo>
                      <a:pt x="120000" y="60000"/>
                    </a:moveTo>
                    <a:cubicBezTo>
                      <a:pt x="120000" y="94000"/>
                      <a:pt x="93000" y="120000"/>
                      <a:pt x="60000" y="120000"/>
                    </a:cubicBezTo>
                    <a:cubicBezTo>
                      <a:pt x="60000" y="120000"/>
                      <a:pt x="60000" y="120000"/>
                      <a:pt x="60000" y="120000"/>
                    </a:cubicBezTo>
                    <a:cubicBezTo>
                      <a:pt x="26000" y="120000"/>
                      <a:pt x="0" y="94000"/>
                      <a:pt x="0" y="60000"/>
                    </a:cubicBezTo>
                    <a:cubicBezTo>
                      <a:pt x="0" y="27000"/>
                      <a:pt x="26000" y="0"/>
                      <a:pt x="60000" y="0"/>
                    </a:cubicBezTo>
                    <a:cubicBezTo>
                      <a:pt x="60000" y="0"/>
                      <a:pt x="60000" y="0"/>
                      <a:pt x="60000" y="0"/>
                    </a:cubicBezTo>
                    <a:cubicBezTo>
                      <a:pt x="93000" y="0"/>
                      <a:pt x="120000" y="27000"/>
                      <a:pt x="120000" y="60000"/>
                    </a:cubicBezTo>
                  </a:path>
                </a:pathLst>
              </a:custGeom>
              <a:solidFill>
                <a:srgbClr val="FFFFFF"/>
              </a:solidFill>
              <a:ln cap="flat" cmpd="sng" w="76200">
                <a:solidFill>
                  <a:schemeClr val="accent1"/>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grpSp>
      <p:grpSp>
        <p:nvGrpSpPr>
          <p:cNvPr id="2427" name="Shape 2427"/>
          <p:cNvGrpSpPr/>
          <p:nvPr/>
        </p:nvGrpSpPr>
        <p:grpSpPr>
          <a:xfrm>
            <a:off x="2450362" y="1123281"/>
            <a:ext cx="366522" cy="476250"/>
            <a:chOff x="-1" y="0"/>
            <a:chExt cx="977390" cy="1270000"/>
          </a:xfrm>
        </p:grpSpPr>
        <p:sp>
          <p:nvSpPr>
            <p:cNvPr id="2428" name="Shape 2428"/>
            <p:cNvSpPr/>
            <p:nvPr/>
          </p:nvSpPr>
          <p:spPr>
            <a:xfrm>
              <a:off x="199676" y="0"/>
              <a:ext cx="777713" cy="12700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2429" name="Shape 2429"/>
            <p:cNvGrpSpPr/>
            <p:nvPr/>
          </p:nvGrpSpPr>
          <p:grpSpPr>
            <a:xfrm>
              <a:off x="-1" y="128710"/>
              <a:ext cx="740139" cy="1012581"/>
              <a:chOff x="-1" y="0"/>
              <a:chExt cx="740138" cy="1012580"/>
            </a:xfrm>
          </p:grpSpPr>
          <p:sp>
            <p:nvSpPr>
              <p:cNvPr id="2430" name="Shape 2430"/>
              <p:cNvSpPr/>
              <p:nvPr/>
            </p:nvSpPr>
            <p:spPr>
              <a:xfrm>
                <a:off x="-1" y="0"/>
                <a:ext cx="740138" cy="1012580"/>
              </a:xfrm>
              <a:prstGeom prst="rect">
                <a:avLst/>
              </a:prstGeom>
              <a:solidFill>
                <a:srgbClr val="FFFFFF"/>
              </a:solidFill>
              <a:ln cap="flat" cmpd="sng" w="50800">
                <a:solidFill>
                  <a:schemeClr val="accent4"/>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cxnSp>
            <p:nvCxnSpPr>
              <p:cNvPr id="2431" name="Shape 2431"/>
              <p:cNvCxnSpPr/>
              <p:nvPr/>
            </p:nvCxnSpPr>
            <p:spPr>
              <a:xfrm rot="10800000">
                <a:off x="229306" y="333742"/>
                <a:ext cx="247470" cy="1"/>
              </a:xfrm>
              <a:prstGeom prst="straightConnector1">
                <a:avLst/>
              </a:prstGeom>
              <a:noFill/>
              <a:ln cap="flat" cmpd="sng" w="50800">
                <a:solidFill>
                  <a:schemeClr val="accent4"/>
                </a:solidFill>
                <a:prstDash val="solid"/>
                <a:miter lim="800000"/>
                <a:headEnd len="sm" w="sm" type="none"/>
                <a:tailEnd len="sm" w="sm" type="none"/>
              </a:ln>
            </p:spPr>
          </p:cxnSp>
          <p:cxnSp>
            <p:nvCxnSpPr>
              <p:cNvPr id="2432" name="Shape 2432"/>
              <p:cNvCxnSpPr/>
              <p:nvPr/>
            </p:nvCxnSpPr>
            <p:spPr>
              <a:xfrm rot="10800000">
                <a:off x="147574" y="195250"/>
                <a:ext cx="444990" cy="1"/>
              </a:xfrm>
              <a:prstGeom prst="straightConnector1">
                <a:avLst/>
              </a:prstGeom>
              <a:noFill/>
              <a:ln cap="flat" cmpd="sng" w="50800">
                <a:solidFill>
                  <a:schemeClr val="accent4"/>
                </a:solidFill>
                <a:prstDash val="solid"/>
                <a:miter lim="800000"/>
                <a:headEnd len="sm" w="sm" type="none"/>
                <a:tailEnd len="sm" w="sm" type="none"/>
              </a:ln>
            </p:spPr>
          </p:cxnSp>
          <p:cxnSp>
            <p:nvCxnSpPr>
              <p:cNvPr id="2433" name="Shape 2433"/>
              <p:cNvCxnSpPr/>
              <p:nvPr/>
            </p:nvCxnSpPr>
            <p:spPr>
              <a:xfrm flipH="1">
                <a:off x="147574" y="467693"/>
                <a:ext cx="81733" cy="1"/>
              </a:xfrm>
              <a:prstGeom prst="straightConnector1">
                <a:avLst/>
              </a:prstGeom>
              <a:noFill/>
              <a:ln cap="flat" cmpd="sng" w="50800">
                <a:solidFill>
                  <a:schemeClr val="accent4"/>
                </a:solidFill>
                <a:prstDash val="solid"/>
                <a:miter lim="800000"/>
                <a:headEnd len="sm" w="sm" type="none"/>
                <a:tailEnd len="sm" w="sm" type="none"/>
              </a:ln>
            </p:spPr>
          </p:cxnSp>
          <p:cxnSp>
            <p:nvCxnSpPr>
              <p:cNvPr id="2434" name="Shape 2434"/>
              <p:cNvCxnSpPr/>
              <p:nvPr/>
            </p:nvCxnSpPr>
            <p:spPr>
              <a:xfrm flipH="1">
                <a:off x="324662" y="467693"/>
                <a:ext cx="267902" cy="1"/>
              </a:xfrm>
              <a:prstGeom prst="straightConnector1">
                <a:avLst/>
              </a:prstGeom>
              <a:noFill/>
              <a:ln cap="flat" cmpd="sng" w="50800">
                <a:solidFill>
                  <a:schemeClr val="accent4"/>
                </a:solidFill>
                <a:prstDash val="solid"/>
                <a:miter lim="800000"/>
                <a:headEnd len="sm" w="sm" type="none"/>
                <a:tailEnd len="sm" w="sm" type="none"/>
              </a:ln>
            </p:spPr>
          </p:cxnSp>
          <p:cxnSp>
            <p:nvCxnSpPr>
              <p:cNvPr id="2435" name="Shape 2435"/>
              <p:cNvCxnSpPr/>
              <p:nvPr/>
            </p:nvCxnSpPr>
            <p:spPr>
              <a:xfrm>
                <a:off x="147573" y="719703"/>
                <a:ext cx="206602" cy="1"/>
              </a:xfrm>
              <a:prstGeom prst="straightConnector1">
                <a:avLst/>
              </a:prstGeom>
              <a:noFill/>
              <a:ln cap="flat" cmpd="sng" w="50800">
                <a:solidFill>
                  <a:schemeClr val="accent4"/>
                </a:solidFill>
                <a:prstDash val="solid"/>
                <a:miter lim="800000"/>
                <a:headEnd len="sm" w="sm" type="none"/>
                <a:tailEnd len="sm" w="sm" type="none"/>
              </a:ln>
            </p:spPr>
          </p:cxnSp>
          <p:cxnSp>
            <p:nvCxnSpPr>
              <p:cNvPr id="2436" name="Shape 2436"/>
              <p:cNvCxnSpPr/>
              <p:nvPr/>
            </p:nvCxnSpPr>
            <p:spPr>
              <a:xfrm flipH="1">
                <a:off x="252011" y="592563"/>
                <a:ext cx="340553" cy="1"/>
              </a:xfrm>
              <a:prstGeom prst="straightConnector1">
                <a:avLst/>
              </a:prstGeom>
              <a:noFill/>
              <a:ln cap="flat" cmpd="sng" w="50800">
                <a:solidFill>
                  <a:schemeClr val="accent4"/>
                </a:solidFill>
                <a:prstDash val="solid"/>
                <a:miter lim="800000"/>
                <a:headEnd len="sm" w="sm" type="none"/>
                <a:tailEnd len="sm" w="sm" type="none"/>
              </a:ln>
            </p:spPr>
          </p:cxnSp>
          <p:cxnSp>
            <p:nvCxnSpPr>
              <p:cNvPr id="2437" name="Shape 2437"/>
              <p:cNvCxnSpPr/>
              <p:nvPr/>
            </p:nvCxnSpPr>
            <p:spPr>
              <a:xfrm flipH="1">
                <a:off x="147574" y="844573"/>
                <a:ext cx="61299" cy="1"/>
              </a:xfrm>
              <a:prstGeom prst="straightConnector1">
                <a:avLst/>
              </a:prstGeom>
              <a:noFill/>
              <a:ln cap="flat" cmpd="sng" w="50800">
                <a:solidFill>
                  <a:schemeClr val="accent4"/>
                </a:solidFill>
                <a:prstDash val="solid"/>
                <a:miter lim="800000"/>
                <a:headEnd len="sm" w="sm" type="none"/>
                <a:tailEnd len="sm" w="sm" type="none"/>
              </a:ln>
            </p:spPr>
          </p:cxnSp>
          <p:cxnSp>
            <p:nvCxnSpPr>
              <p:cNvPr id="2438" name="Shape 2438"/>
              <p:cNvCxnSpPr/>
              <p:nvPr/>
            </p:nvCxnSpPr>
            <p:spPr>
              <a:xfrm flipH="1">
                <a:off x="306499" y="844573"/>
                <a:ext cx="129410" cy="1"/>
              </a:xfrm>
              <a:prstGeom prst="straightConnector1">
                <a:avLst/>
              </a:prstGeom>
              <a:noFill/>
              <a:ln cap="flat" cmpd="sng" w="50800">
                <a:solidFill>
                  <a:schemeClr val="accent4"/>
                </a:solidFill>
                <a:prstDash val="solid"/>
                <a:miter lim="800000"/>
                <a:headEnd len="sm" w="sm" type="none"/>
                <a:tailEnd len="sm" w="sm" type="none"/>
              </a:ln>
            </p:spPr>
          </p:cxnSp>
        </p:grpSp>
      </p:grpSp>
      <p:grpSp>
        <p:nvGrpSpPr>
          <p:cNvPr id="2439" name="Shape 2439"/>
          <p:cNvGrpSpPr/>
          <p:nvPr/>
        </p:nvGrpSpPr>
        <p:grpSpPr>
          <a:xfrm>
            <a:off x="1958890" y="2333625"/>
            <a:ext cx="366522" cy="476250"/>
            <a:chOff x="-1" y="0"/>
            <a:chExt cx="977390" cy="1270000"/>
          </a:xfrm>
        </p:grpSpPr>
        <p:sp>
          <p:nvSpPr>
            <p:cNvPr id="2440" name="Shape 2440"/>
            <p:cNvSpPr/>
            <p:nvPr/>
          </p:nvSpPr>
          <p:spPr>
            <a:xfrm>
              <a:off x="199676" y="0"/>
              <a:ext cx="777713" cy="12700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2441" name="Shape 2441"/>
            <p:cNvGrpSpPr/>
            <p:nvPr/>
          </p:nvGrpSpPr>
          <p:grpSpPr>
            <a:xfrm>
              <a:off x="-1" y="128710"/>
              <a:ext cx="740139" cy="1012581"/>
              <a:chOff x="-1" y="0"/>
              <a:chExt cx="740138" cy="1012580"/>
            </a:xfrm>
          </p:grpSpPr>
          <p:sp>
            <p:nvSpPr>
              <p:cNvPr id="2442" name="Shape 2442"/>
              <p:cNvSpPr/>
              <p:nvPr/>
            </p:nvSpPr>
            <p:spPr>
              <a:xfrm>
                <a:off x="-1" y="0"/>
                <a:ext cx="740138" cy="1012580"/>
              </a:xfrm>
              <a:prstGeom prst="rect">
                <a:avLst/>
              </a:prstGeom>
              <a:solidFill>
                <a:srgbClr val="FFFFFF"/>
              </a:solidFill>
              <a:ln cap="flat" cmpd="sng" w="50800">
                <a:solidFill>
                  <a:schemeClr val="accent4"/>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cxnSp>
            <p:nvCxnSpPr>
              <p:cNvPr id="2443" name="Shape 2443"/>
              <p:cNvCxnSpPr/>
              <p:nvPr/>
            </p:nvCxnSpPr>
            <p:spPr>
              <a:xfrm rot="10800000">
                <a:off x="229306" y="333742"/>
                <a:ext cx="247470" cy="1"/>
              </a:xfrm>
              <a:prstGeom prst="straightConnector1">
                <a:avLst/>
              </a:prstGeom>
              <a:noFill/>
              <a:ln cap="flat" cmpd="sng" w="50800">
                <a:solidFill>
                  <a:schemeClr val="accent4"/>
                </a:solidFill>
                <a:prstDash val="solid"/>
                <a:miter lim="800000"/>
                <a:headEnd len="sm" w="sm" type="none"/>
                <a:tailEnd len="sm" w="sm" type="none"/>
              </a:ln>
            </p:spPr>
          </p:cxnSp>
          <p:cxnSp>
            <p:nvCxnSpPr>
              <p:cNvPr id="2444" name="Shape 2444"/>
              <p:cNvCxnSpPr/>
              <p:nvPr/>
            </p:nvCxnSpPr>
            <p:spPr>
              <a:xfrm rot="10800000">
                <a:off x="147574" y="195250"/>
                <a:ext cx="444990" cy="1"/>
              </a:xfrm>
              <a:prstGeom prst="straightConnector1">
                <a:avLst/>
              </a:prstGeom>
              <a:noFill/>
              <a:ln cap="flat" cmpd="sng" w="50800">
                <a:solidFill>
                  <a:schemeClr val="accent4"/>
                </a:solidFill>
                <a:prstDash val="solid"/>
                <a:miter lim="800000"/>
                <a:headEnd len="sm" w="sm" type="none"/>
                <a:tailEnd len="sm" w="sm" type="none"/>
              </a:ln>
            </p:spPr>
          </p:cxnSp>
          <p:cxnSp>
            <p:nvCxnSpPr>
              <p:cNvPr id="2445" name="Shape 2445"/>
              <p:cNvCxnSpPr/>
              <p:nvPr/>
            </p:nvCxnSpPr>
            <p:spPr>
              <a:xfrm flipH="1">
                <a:off x="147574" y="467693"/>
                <a:ext cx="81733" cy="1"/>
              </a:xfrm>
              <a:prstGeom prst="straightConnector1">
                <a:avLst/>
              </a:prstGeom>
              <a:noFill/>
              <a:ln cap="flat" cmpd="sng" w="50800">
                <a:solidFill>
                  <a:schemeClr val="accent4"/>
                </a:solidFill>
                <a:prstDash val="solid"/>
                <a:miter lim="800000"/>
                <a:headEnd len="sm" w="sm" type="none"/>
                <a:tailEnd len="sm" w="sm" type="none"/>
              </a:ln>
            </p:spPr>
          </p:cxnSp>
          <p:cxnSp>
            <p:nvCxnSpPr>
              <p:cNvPr id="2446" name="Shape 2446"/>
              <p:cNvCxnSpPr/>
              <p:nvPr/>
            </p:nvCxnSpPr>
            <p:spPr>
              <a:xfrm flipH="1">
                <a:off x="324662" y="467693"/>
                <a:ext cx="267902" cy="1"/>
              </a:xfrm>
              <a:prstGeom prst="straightConnector1">
                <a:avLst/>
              </a:prstGeom>
              <a:noFill/>
              <a:ln cap="flat" cmpd="sng" w="50800">
                <a:solidFill>
                  <a:schemeClr val="accent4"/>
                </a:solidFill>
                <a:prstDash val="solid"/>
                <a:miter lim="800000"/>
                <a:headEnd len="sm" w="sm" type="none"/>
                <a:tailEnd len="sm" w="sm" type="none"/>
              </a:ln>
            </p:spPr>
          </p:cxnSp>
          <p:cxnSp>
            <p:nvCxnSpPr>
              <p:cNvPr id="2447" name="Shape 2447"/>
              <p:cNvCxnSpPr/>
              <p:nvPr/>
            </p:nvCxnSpPr>
            <p:spPr>
              <a:xfrm>
                <a:off x="147573" y="719703"/>
                <a:ext cx="206602" cy="1"/>
              </a:xfrm>
              <a:prstGeom prst="straightConnector1">
                <a:avLst/>
              </a:prstGeom>
              <a:noFill/>
              <a:ln cap="flat" cmpd="sng" w="50800">
                <a:solidFill>
                  <a:schemeClr val="accent4"/>
                </a:solidFill>
                <a:prstDash val="solid"/>
                <a:miter lim="800000"/>
                <a:headEnd len="sm" w="sm" type="none"/>
                <a:tailEnd len="sm" w="sm" type="none"/>
              </a:ln>
            </p:spPr>
          </p:cxnSp>
          <p:cxnSp>
            <p:nvCxnSpPr>
              <p:cNvPr id="2448" name="Shape 2448"/>
              <p:cNvCxnSpPr/>
              <p:nvPr/>
            </p:nvCxnSpPr>
            <p:spPr>
              <a:xfrm flipH="1">
                <a:off x="252011" y="592563"/>
                <a:ext cx="340553" cy="1"/>
              </a:xfrm>
              <a:prstGeom prst="straightConnector1">
                <a:avLst/>
              </a:prstGeom>
              <a:noFill/>
              <a:ln cap="flat" cmpd="sng" w="50800">
                <a:solidFill>
                  <a:schemeClr val="accent4"/>
                </a:solidFill>
                <a:prstDash val="solid"/>
                <a:miter lim="800000"/>
                <a:headEnd len="sm" w="sm" type="none"/>
                <a:tailEnd len="sm" w="sm" type="none"/>
              </a:ln>
            </p:spPr>
          </p:cxnSp>
          <p:cxnSp>
            <p:nvCxnSpPr>
              <p:cNvPr id="2449" name="Shape 2449"/>
              <p:cNvCxnSpPr/>
              <p:nvPr/>
            </p:nvCxnSpPr>
            <p:spPr>
              <a:xfrm flipH="1">
                <a:off x="147574" y="844573"/>
                <a:ext cx="61299" cy="1"/>
              </a:xfrm>
              <a:prstGeom prst="straightConnector1">
                <a:avLst/>
              </a:prstGeom>
              <a:noFill/>
              <a:ln cap="flat" cmpd="sng" w="50800">
                <a:solidFill>
                  <a:schemeClr val="accent4"/>
                </a:solidFill>
                <a:prstDash val="solid"/>
                <a:miter lim="800000"/>
                <a:headEnd len="sm" w="sm" type="none"/>
                <a:tailEnd len="sm" w="sm" type="none"/>
              </a:ln>
            </p:spPr>
          </p:cxnSp>
          <p:cxnSp>
            <p:nvCxnSpPr>
              <p:cNvPr id="2450" name="Shape 2450"/>
              <p:cNvCxnSpPr/>
              <p:nvPr/>
            </p:nvCxnSpPr>
            <p:spPr>
              <a:xfrm flipH="1">
                <a:off x="306499" y="844573"/>
                <a:ext cx="129410" cy="1"/>
              </a:xfrm>
              <a:prstGeom prst="straightConnector1">
                <a:avLst/>
              </a:prstGeom>
              <a:noFill/>
              <a:ln cap="flat" cmpd="sng" w="50800">
                <a:solidFill>
                  <a:schemeClr val="accent4"/>
                </a:solidFill>
                <a:prstDash val="solid"/>
                <a:miter lim="800000"/>
                <a:headEnd len="sm" w="sm" type="none"/>
                <a:tailEnd len="sm" w="sm" type="none"/>
              </a:ln>
            </p:spPr>
          </p:cxnSp>
        </p:grpSp>
      </p:grpSp>
      <p:grpSp>
        <p:nvGrpSpPr>
          <p:cNvPr id="2451" name="Shape 2451"/>
          <p:cNvGrpSpPr/>
          <p:nvPr/>
        </p:nvGrpSpPr>
        <p:grpSpPr>
          <a:xfrm>
            <a:off x="2450362" y="3452993"/>
            <a:ext cx="366522" cy="476250"/>
            <a:chOff x="-1" y="0"/>
            <a:chExt cx="977390" cy="1270000"/>
          </a:xfrm>
        </p:grpSpPr>
        <p:sp>
          <p:nvSpPr>
            <p:cNvPr id="2452" name="Shape 2452"/>
            <p:cNvSpPr/>
            <p:nvPr/>
          </p:nvSpPr>
          <p:spPr>
            <a:xfrm>
              <a:off x="199676" y="0"/>
              <a:ext cx="777713" cy="12700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2453" name="Shape 2453"/>
            <p:cNvGrpSpPr/>
            <p:nvPr/>
          </p:nvGrpSpPr>
          <p:grpSpPr>
            <a:xfrm>
              <a:off x="-1" y="128710"/>
              <a:ext cx="740139" cy="1012581"/>
              <a:chOff x="-1" y="0"/>
              <a:chExt cx="740138" cy="1012580"/>
            </a:xfrm>
          </p:grpSpPr>
          <p:sp>
            <p:nvSpPr>
              <p:cNvPr id="2454" name="Shape 2454"/>
              <p:cNvSpPr/>
              <p:nvPr/>
            </p:nvSpPr>
            <p:spPr>
              <a:xfrm>
                <a:off x="-1" y="0"/>
                <a:ext cx="740138" cy="1012580"/>
              </a:xfrm>
              <a:prstGeom prst="rect">
                <a:avLst/>
              </a:prstGeom>
              <a:solidFill>
                <a:srgbClr val="FFFFFF"/>
              </a:solidFill>
              <a:ln cap="flat" cmpd="sng" w="50800">
                <a:solidFill>
                  <a:schemeClr val="accent4"/>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cxnSp>
            <p:nvCxnSpPr>
              <p:cNvPr id="2455" name="Shape 2455"/>
              <p:cNvCxnSpPr/>
              <p:nvPr/>
            </p:nvCxnSpPr>
            <p:spPr>
              <a:xfrm rot="10800000">
                <a:off x="229306" y="333742"/>
                <a:ext cx="247470" cy="1"/>
              </a:xfrm>
              <a:prstGeom prst="straightConnector1">
                <a:avLst/>
              </a:prstGeom>
              <a:noFill/>
              <a:ln cap="flat" cmpd="sng" w="50800">
                <a:solidFill>
                  <a:schemeClr val="accent4"/>
                </a:solidFill>
                <a:prstDash val="solid"/>
                <a:miter lim="800000"/>
                <a:headEnd len="sm" w="sm" type="none"/>
                <a:tailEnd len="sm" w="sm" type="none"/>
              </a:ln>
            </p:spPr>
          </p:cxnSp>
          <p:cxnSp>
            <p:nvCxnSpPr>
              <p:cNvPr id="2456" name="Shape 2456"/>
              <p:cNvCxnSpPr/>
              <p:nvPr/>
            </p:nvCxnSpPr>
            <p:spPr>
              <a:xfrm rot="10800000">
                <a:off x="147574" y="195250"/>
                <a:ext cx="444990" cy="1"/>
              </a:xfrm>
              <a:prstGeom prst="straightConnector1">
                <a:avLst/>
              </a:prstGeom>
              <a:noFill/>
              <a:ln cap="flat" cmpd="sng" w="50800">
                <a:solidFill>
                  <a:schemeClr val="accent4"/>
                </a:solidFill>
                <a:prstDash val="solid"/>
                <a:miter lim="800000"/>
                <a:headEnd len="sm" w="sm" type="none"/>
                <a:tailEnd len="sm" w="sm" type="none"/>
              </a:ln>
            </p:spPr>
          </p:cxnSp>
          <p:cxnSp>
            <p:nvCxnSpPr>
              <p:cNvPr id="2457" name="Shape 2457"/>
              <p:cNvCxnSpPr/>
              <p:nvPr/>
            </p:nvCxnSpPr>
            <p:spPr>
              <a:xfrm flipH="1">
                <a:off x="147574" y="467693"/>
                <a:ext cx="81733" cy="1"/>
              </a:xfrm>
              <a:prstGeom prst="straightConnector1">
                <a:avLst/>
              </a:prstGeom>
              <a:noFill/>
              <a:ln cap="flat" cmpd="sng" w="50800">
                <a:solidFill>
                  <a:schemeClr val="accent4"/>
                </a:solidFill>
                <a:prstDash val="solid"/>
                <a:miter lim="800000"/>
                <a:headEnd len="sm" w="sm" type="none"/>
                <a:tailEnd len="sm" w="sm" type="none"/>
              </a:ln>
            </p:spPr>
          </p:cxnSp>
          <p:cxnSp>
            <p:nvCxnSpPr>
              <p:cNvPr id="2458" name="Shape 2458"/>
              <p:cNvCxnSpPr/>
              <p:nvPr/>
            </p:nvCxnSpPr>
            <p:spPr>
              <a:xfrm flipH="1">
                <a:off x="324662" y="467693"/>
                <a:ext cx="267902" cy="1"/>
              </a:xfrm>
              <a:prstGeom prst="straightConnector1">
                <a:avLst/>
              </a:prstGeom>
              <a:noFill/>
              <a:ln cap="flat" cmpd="sng" w="50800">
                <a:solidFill>
                  <a:schemeClr val="accent4"/>
                </a:solidFill>
                <a:prstDash val="solid"/>
                <a:miter lim="800000"/>
                <a:headEnd len="sm" w="sm" type="none"/>
                <a:tailEnd len="sm" w="sm" type="none"/>
              </a:ln>
            </p:spPr>
          </p:cxnSp>
          <p:cxnSp>
            <p:nvCxnSpPr>
              <p:cNvPr id="2459" name="Shape 2459"/>
              <p:cNvCxnSpPr/>
              <p:nvPr/>
            </p:nvCxnSpPr>
            <p:spPr>
              <a:xfrm>
                <a:off x="147573" y="719703"/>
                <a:ext cx="206602" cy="1"/>
              </a:xfrm>
              <a:prstGeom prst="straightConnector1">
                <a:avLst/>
              </a:prstGeom>
              <a:noFill/>
              <a:ln cap="flat" cmpd="sng" w="50800">
                <a:solidFill>
                  <a:schemeClr val="accent4"/>
                </a:solidFill>
                <a:prstDash val="solid"/>
                <a:miter lim="800000"/>
                <a:headEnd len="sm" w="sm" type="none"/>
                <a:tailEnd len="sm" w="sm" type="none"/>
              </a:ln>
            </p:spPr>
          </p:cxnSp>
          <p:cxnSp>
            <p:nvCxnSpPr>
              <p:cNvPr id="2460" name="Shape 2460"/>
              <p:cNvCxnSpPr/>
              <p:nvPr/>
            </p:nvCxnSpPr>
            <p:spPr>
              <a:xfrm flipH="1">
                <a:off x="252011" y="592563"/>
                <a:ext cx="340553" cy="1"/>
              </a:xfrm>
              <a:prstGeom prst="straightConnector1">
                <a:avLst/>
              </a:prstGeom>
              <a:noFill/>
              <a:ln cap="flat" cmpd="sng" w="50800">
                <a:solidFill>
                  <a:schemeClr val="accent4"/>
                </a:solidFill>
                <a:prstDash val="solid"/>
                <a:miter lim="800000"/>
                <a:headEnd len="sm" w="sm" type="none"/>
                <a:tailEnd len="sm" w="sm" type="none"/>
              </a:ln>
            </p:spPr>
          </p:cxnSp>
          <p:cxnSp>
            <p:nvCxnSpPr>
              <p:cNvPr id="2461" name="Shape 2461"/>
              <p:cNvCxnSpPr/>
              <p:nvPr/>
            </p:nvCxnSpPr>
            <p:spPr>
              <a:xfrm flipH="1">
                <a:off x="147574" y="844573"/>
                <a:ext cx="61299" cy="1"/>
              </a:xfrm>
              <a:prstGeom prst="straightConnector1">
                <a:avLst/>
              </a:prstGeom>
              <a:noFill/>
              <a:ln cap="flat" cmpd="sng" w="50800">
                <a:solidFill>
                  <a:schemeClr val="accent4"/>
                </a:solidFill>
                <a:prstDash val="solid"/>
                <a:miter lim="800000"/>
                <a:headEnd len="sm" w="sm" type="none"/>
                <a:tailEnd len="sm" w="sm" type="none"/>
              </a:ln>
            </p:spPr>
          </p:cxnSp>
          <p:cxnSp>
            <p:nvCxnSpPr>
              <p:cNvPr id="2462" name="Shape 2462"/>
              <p:cNvCxnSpPr/>
              <p:nvPr/>
            </p:nvCxnSpPr>
            <p:spPr>
              <a:xfrm flipH="1">
                <a:off x="306499" y="844573"/>
                <a:ext cx="129410" cy="1"/>
              </a:xfrm>
              <a:prstGeom prst="straightConnector1">
                <a:avLst/>
              </a:prstGeom>
              <a:noFill/>
              <a:ln cap="flat" cmpd="sng" w="50800">
                <a:solidFill>
                  <a:schemeClr val="accent4"/>
                </a:solidFill>
                <a:prstDash val="solid"/>
                <a:miter lim="800000"/>
                <a:headEnd len="sm" w="sm" type="none"/>
                <a:tailEnd len="sm" w="sm" type="none"/>
              </a:ln>
            </p:spPr>
          </p:cxnSp>
        </p:gr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6" name="Shape 2466"/>
        <p:cNvGrpSpPr/>
        <p:nvPr/>
      </p:nvGrpSpPr>
      <p:grpSpPr>
        <a:xfrm>
          <a:off x="0" y="0"/>
          <a:ext cx="0" cy="0"/>
          <a:chOff x="0" y="0"/>
          <a:chExt cx="0" cy="0"/>
        </a:xfrm>
      </p:grpSpPr>
      <p:sp>
        <p:nvSpPr>
          <p:cNvPr id="2467" name="Shape 2467"/>
          <p:cNvSpPr txBox="1"/>
          <p:nvPr>
            <p:ph idx="1" type="body"/>
          </p:nvPr>
        </p:nvSpPr>
        <p:spPr>
          <a:xfrm>
            <a:off x="544945" y="1256145"/>
            <a:ext cx="8154555" cy="3465485"/>
          </a:xfrm>
          <a:prstGeom prst="rect">
            <a:avLst/>
          </a:prstGeom>
          <a:noFill/>
          <a:ln>
            <a:noFill/>
          </a:ln>
        </p:spPr>
        <p:txBody>
          <a:bodyPr anchorCtr="0" anchor="t" bIns="45725" lIns="45725" spcFirstLastPara="1" rIns="45725" wrap="square" tIns="45725">
            <a:noAutofit/>
          </a:bodyPr>
          <a:lstStyle/>
          <a:p>
            <a:pPr indent="-177800" lvl="0" marL="177800" marR="0" rtl="0" algn="l">
              <a:lnSpc>
                <a:spcPct val="90000"/>
              </a:lnSpc>
              <a:spcBef>
                <a:spcPts val="0"/>
              </a:spcBef>
              <a:spcAft>
                <a:spcPts val="0"/>
              </a:spcAft>
              <a:buClr>
                <a:srgbClr val="44546A"/>
              </a:buClr>
              <a:buSzPts val="1800"/>
              <a:buFont typeface="Noto Sans Symbols"/>
              <a:buChar char="▪"/>
            </a:pPr>
            <a:r>
              <a:rPr b="0" i="0" lang="en" sz="1800" u="none" cap="none" strike="noStrike">
                <a:solidFill>
                  <a:srgbClr val="44546A"/>
                </a:solidFill>
                <a:latin typeface="Verdana"/>
                <a:ea typeface="Verdana"/>
                <a:cs typeface="Verdana"/>
                <a:sym typeface="Verdana"/>
              </a:rPr>
              <a:t>What does it look like when you put it all together. </a:t>
            </a:r>
            <a:endParaRPr sz="500"/>
          </a:p>
          <a:p>
            <a:pPr indent="-177800" lvl="0" marL="177800" marR="0" rtl="0" algn="l">
              <a:lnSpc>
                <a:spcPct val="90000"/>
              </a:lnSpc>
              <a:spcBef>
                <a:spcPts val="600"/>
              </a:spcBef>
              <a:spcAft>
                <a:spcPts val="0"/>
              </a:spcAft>
              <a:buClr>
                <a:srgbClr val="44546A"/>
              </a:buClr>
              <a:buSzPts val="1800"/>
              <a:buFont typeface="Noto Sans Symbols"/>
              <a:buChar char="▪"/>
            </a:pPr>
            <a:r>
              <a:rPr b="0" i="0" lang="en" sz="1800" u="none" cap="none" strike="noStrike">
                <a:solidFill>
                  <a:srgbClr val="44546A"/>
                </a:solidFill>
                <a:latin typeface="Verdana"/>
                <a:ea typeface="Verdana"/>
                <a:cs typeface="Verdana"/>
                <a:sym typeface="Verdana"/>
              </a:rPr>
              <a:t>Image on the Consul product page. </a:t>
            </a:r>
            <a:endParaRPr sz="500"/>
          </a:p>
        </p:txBody>
      </p:sp>
      <p:sp>
        <p:nvSpPr>
          <p:cNvPr id="2468" name="Shape 2468"/>
          <p:cNvSpPr txBox="1"/>
          <p:nvPr>
            <p:ph type="title"/>
          </p:nvPr>
        </p:nvSpPr>
        <p:spPr>
          <a:xfrm>
            <a:off x="544451" y="293840"/>
            <a:ext cx="8155049" cy="66920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t/>
            </a:r>
            <a:endParaRPr b="1" i="0" sz="2800" u="none" cap="none" strike="noStrike">
              <a:solidFill>
                <a:srgbClr val="000000"/>
              </a:solidFill>
              <a:latin typeface="Tahoma"/>
              <a:ea typeface="Tahoma"/>
              <a:cs typeface="Tahoma"/>
              <a:sym typeface="Tahoma"/>
            </a:endParaRPr>
          </a:p>
        </p:txBody>
      </p:sp>
      <p:sp>
        <p:nvSpPr>
          <p:cNvPr id="2469" name="Shape 2469"/>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3" name="Shape 2473"/>
        <p:cNvGrpSpPr/>
        <p:nvPr/>
      </p:nvGrpSpPr>
      <p:grpSpPr>
        <a:xfrm>
          <a:off x="0" y="0"/>
          <a:ext cx="0" cy="0"/>
          <a:chOff x="0" y="0"/>
          <a:chExt cx="0" cy="0"/>
        </a:xfrm>
      </p:grpSpPr>
      <p:sp>
        <p:nvSpPr>
          <p:cNvPr id="2474" name="Shape 2474"/>
          <p:cNvSpPr txBox="1"/>
          <p:nvPr>
            <p:ph type="title"/>
          </p:nvPr>
        </p:nvSpPr>
        <p:spPr>
          <a:xfrm>
            <a:off x="544451" y="293840"/>
            <a:ext cx="8155049" cy="55615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b="1" i="0" lang="en" sz="2800" u="none" cap="none" strike="noStrike">
                <a:solidFill>
                  <a:srgbClr val="000000"/>
                </a:solidFill>
                <a:latin typeface="Tahoma"/>
                <a:ea typeface="Tahoma"/>
                <a:cs typeface="Tahoma"/>
                <a:sym typeface="Tahoma"/>
              </a:rPr>
              <a:t>Infrastructure as code</a:t>
            </a:r>
            <a:endParaRPr sz="500"/>
          </a:p>
        </p:txBody>
      </p:sp>
      <p:sp>
        <p:nvSpPr>
          <p:cNvPr id="2475" name="Shape 2475"/>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2476" name="Shape 2476"/>
          <p:cNvSpPr txBox="1"/>
          <p:nvPr>
            <p:ph idx="2" type="body"/>
          </p:nvPr>
        </p:nvSpPr>
        <p:spPr>
          <a:xfrm>
            <a:off x="544451" y="769938"/>
            <a:ext cx="8140879" cy="590473"/>
          </a:xfrm>
          <a:prstGeom prst="rect">
            <a:avLst/>
          </a:prstGeom>
          <a:noFill/>
          <a:ln>
            <a:noFill/>
          </a:ln>
        </p:spPr>
        <p:txBody>
          <a:bodyPr anchorCtr="0" anchor="t" bIns="47625" lIns="47625" spcFirstLastPara="1" rIns="47625" wrap="square" tIns="47625">
            <a:noAutofit/>
          </a:bodyPr>
          <a:lstStyle/>
          <a:p>
            <a:pPr indent="0" lvl="0" marL="0" marR="0" rtl="0" algn="l">
              <a:lnSpc>
                <a:spcPct val="90000"/>
              </a:lnSpc>
              <a:spcBef>
                <a:spcPts val="0"/>
              </a:spcBef>
              <a:spcAft>
                <a:spcPts val="0"/>
              </a:spcAft>
              <a:buClr>
                <a:srgbClr val="44546A"/>
              </a:buClr>
              <a:buSzPts val="1600"/>
              <a:buFont typeface="Arial"/>
              <a:buNone/>
            </a:pPr>
            <a:r>
              <a:rPr b="1" i="0" lang="en" sz="1600" u="none" cap="none" strike="noStrike">
                <a:solidFill>
                  <a:srgbClr val="44546A"/>
                </a:solidFill>
                <a:latin typeface="Tahoma"/>
                <a:ea typeface="Tahoma"/>
                <a:cs typeface="Tahoma"/>
                <a:sym typeface="Tahoma"/>
              </a:rPr>
              <a:t>Operator codifies infrastructure in a Terraform configuration file</a:t>
            </a:r>
            <a:endParaRPr sz="500"/>
          </a:p>
        </p:txBody>
      </p:sp>
      <p:grpSp>
        <p:nvGrpSpPr>
          <p:cNvPr id="2477" name="Shape 2477"/>
          <p:cNvGrpSpPr/>
          <p:nvPr/>
        </p:nvGrpSpPr>
        <p:grpSpPr>
          <a:xfrm>
            <a:off x="-175001" y="-292826"/>
            <a:ext cx="9593953" cy="5394961"/>
            <a:chOff x="0" y="-1"/>
            <a:chExt cx="25583871" cy="14386562"/>
          </a:xfrm>
        </p:grpSpPr>
        <p:pic>
          <p:nvPicPr>
            <p:cNvPr descr="image43.png" id="2478" name="Shape 2478"/>
            <p:cNvPicPr preferRelativeResize="0"/>
            <p:nvPr/>
          </p:nvPicPr>
          <p:blipFill rotWithShape="1">
            <a:blip r:embed="rId3">
              <a:alphaModFix/>
            </a:blip>
            <a:srcRect b="0" l="0" r="0" t="0"/>
            <a:stretch/>
          </p:blipFill>
          <p:spPr>
            <a:xfrm>
              <a:off x="0" y="-1"/>
              <a:ext cx="25583871" cy="14386562"/>
            </a:xfrm>
            <a:prstGeom prst="rect">
              <a:avLst/>
            </a:prstGeom>
            <a:noFill/>
            <a:ln>
              <a:noFill/>
            </a:ln>
          </p:spPr>
        </p:pic>
        <p:grpSp>
          <p:nvGrpSpPr>
            <p:cNvPr id="2479" name="Shape 2479"/>
            <p:cNvGrpSpPr/>
            <p:nvPr/>
          </p:nvGrpSpPr>
          <p:grpSpPr>
            <a:xfrm>
              <a:off x="12005058" y="6308084"/>
              <a:ext cx="1157608" cy="1319496"/>
              <a:chOff x="0" y="-1"/>
              <a:chExt cx="1157606" cy="1319495"/>
            </a:xfrm>
          </p:grpSpPr>
          <p:sp>
            <p:nvSpPr>
              <p:cNvPr id="2480" name="Shape 2480"/>
              <p:cNvSpPr/>
              <p:nvPr/>
            </p:nvSpPr>
            <p:spPr>
              <a:xfrm>
                <a:off x="399717" y="233525"/>
                <a:ext cx="358171" cy="623215"/>
              </a:xfrm>
              <a:custGeom>
                <a:pathLst>
                  <a:path extrusionOk="0" h="120000" w="120000">
                    <a:moveTo>
                      <a:pt x="0" y="0"/>
                    </a:moveTo>
                    <a:lnTo>
                      <a:pt x="120000" y="40000"/>
                    </a:lnTo>
                    <a:lnTo>
                      <a:pt x="120000" y="120000"/>
                    </a:lnTo>
                    <a:lnTo>
                      <a:pt x="0" y="80000"/>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481" name="Shape 2481"/>
              <p:cNvSpPr/>
              <p:nvPr/>
            </p:nvSpPr>
            <p:spPr>
              <a:xfrm>
                <a:off x="796570" y="233525"/>
                <a:ext cx="361036" cy="623215"/>
              </a:xfrm>
              <a:custGeom>
                <a:pathLst>
                  <a:path extrusionOk="0" h="120000" w="120000">
                    <a:moveTo>
                      <a:pt x="0" y="40000"/>
                    </a:moveTo>
                    <a:lnTo>
                      <a:pt x="0" y="120000"/>
                    </a:lnTo>
                    <a:lnTo>
                      <a:pt x="120000" y="80000"/>
                    </a:lnTo>
                    <a:lnTo>
                      <a:pt x="120000" y="0"/>
                    </a:lnTo>
                    <a:lnTo>
                      <a:pt x="0" y="40000"/>
                    </a:lnTo>
                    <a:close/>
                  </a:path>
                </a:pathLst>
              </a:custGeom>
              <a:solidFill>
                <a:srgbClr val="4040B2"/>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482" name="Shape 2482"/>
              <p:cNvSpPr/>
              <p:nvPr/>
            </p:nvSpPr>
            <p:spPr>
              <a:xfrm>
                <a:off x="0" y="-1"/>
                <a:ext cx="359604" cy="626081"/>
              </a:xfrm>
              <a:custGeom>
                <a:pathLst>
                  <a:path extrusionOk="0" h="120000" w="120000">
                    <a:moveTo>
                      <a:pt x="0" y="0"/>
                    </a:moveTo>
                    <a:lnTo>
                      <a:pt x="0" y="79911"/>
                    </a:lnTo>
                    <a:lnTo>
                      <a:pt x="120000" y="120000"/>
                    </a:lnTo>
                    <a:lnTo>
                      <a:pt x="120000" y="40088"/>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483" name="Shape 2483"/>
              <p:cNvSpPr/>
              <p:nvPr/>
            </p:nvSpPr>
            <p:spPr>
              <a:xfrm>
                <a:off x="399717" y="694847"/>
                <a:ext cx="358171" cy="624647"/>
              </a:xfrm>
              <a:custGeom>
                <a:pathLst>
                  <a:path extrusionOk="0" h="120000" w="120000">
                    <a:moveTo>
                      <a:pt x="0" y="80094"/>
                    </a:moveTo>
                    <a:lnTo>
                      <a:pt x="120000" y="120000"/>
                    </a:lnTo>
                    <a:lnTo>
                      <a:pt x="120000" y="40183"/>
                    </a:lnTo>
                    <a:lnTo>
                      <a:pt x="0" y="0"/>
                    </a:lnTo>
                    <a:lnTo>
                      <a:pt x="0" y="80094"/>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grpSp>
      <p:sp>
        <p:nvSpPr>
          <p:cNvPr id="2484" name="Shape 2484"/>
          <p:cNvSpPr/>
          <p:nvPr/>
        </p:nvSpPr>
        <p:spPr>
          <a:xfrm>
            <a:off x="3249914" y="1561573"/>
            <a:ext cx="5204780" cy="1505571"/>
          </a:xfrm>
          <a:prstGeom prst="rect">
            <a:avLst/>
          </a:prstGeom>
          <a:solidFill>
            <a:srgbClr val="FFFFFF">
              <a:alpha val="79607"/>
            </a:srgbClr>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aphicFrame>
        <p:nvGraphicFramePr>
          <p:cNvPr id="2485" name="Shape 2485"/>
          <p:cNvGraphicFramePr/>
          <p:nvPr/>
        </p:nvGraphicFramePr>
        <p:xfrm>
          <a:off x="636970" y="3366568"/>
          <a:ext cx="3000000" cy="3000000"/>
        </p:xfrm>
        <a:graphic>
          <a:graphicData uri="http://schemas.openxmlformats.org/drawingml/2006/table">
            <a:tbl>
              <a:tblPr bandRow="1">
                <a:noFill/>
                <a:tableStyleId>{F93A4160-50D2-4F09-8E48-348BB31553C8}</a:tableStyleId>
              </a:tblPr>
              <a:tblGrid>
                <a:gridCol w="4393625"/>
                <a:gridCol w="3562200"/>
              </a:tblGrid>
              <a:tr h="288125">
                <a:tc>
                  <a:txBody>
                    <a:bodyPr>
                      <a:noAutofit/>
                    </a:bodyPr>
                    <a:lstStyle/>
                    <a:p>
                      <a:pPr indent="0" lvl="0" marL="0" marR="0" rtl="0" algn="l">
                        <a:lnSpc>
                          <a:spcPct val="100000"/>
                        </a:lnSpc>
                        <a:spcBef>
                          <a:spcPts val="0"/>
                        </a:spcBef>
                        <a:spcAft>
                          <a:spcPts val="0"/>
                        </a:spcAft>
                        <a:buClr>
                          <a:srgbClr val="493EB6"/>
                        </a:buClr>
                        <a:buSzPts val="1300"/>
                        <a:buFont typeface="Calibri"/>
                        <a:buNone/>
                      </a:pPr>
                      <a:r>
                        <a:rPr b="1" lang="en" sz="1300" u="none" cap="none" strike="noStrike">
                          <a:solidFill>
                            <a:srgbClr val="493EB6"/>
                          </a:solidFill>
                        </a:rPr>
                        <a:t>Capability</a:t>
                      </a:r>
                      <a:endParaRPr sz="500"/>
                    </a:p>
                  </a:txBody>
                  <a:tcPr marT="0" marB="0" marR="0" marL="0" anchor="ctr"/>
                </a:tc>
                <a:tc>
                  <a:txBody>
                    <a:bodyPr>
                      <a:noAutofit/>
                    </a:bodyPr>
                    <a:lstStyle/>
                    <a:p>
                      <a:pPr indent="0" lvl="0" marL="0" marR="0" rtl="0" algn="l">
                        <a:lnSpc>
                          <a:spcPct val="100000"/>
                        </a:lnSpc>
                        <a:spcBef>
                          <a:spcPts val="0"/>
                        </a:spcBef>
                        <a:spcAft>
                          <a:spcPts val="0"/>
                        </a:spcAft>
                        <a:buClr>
                          <a:srgbClr val="493EB6"/>
                        </a:buClr>
                        <a:buSzPts val="1300"/>
                        <a:buFont typeface="Calibri"/>
                        <a:buNone/>
                      </a:pPr>
                      <a:r>
                        <a:rPr b="1" lang="en" sz="1300" u="none" cap="none" strike="noStrike">
                          <a:solidFill>
                            <a:srgbClr val="493EB6"/>
                          </a:solidFill>
                        </a:rPr>
                        <a:t>Benefit</a:t>
                      </a:r>
                      <a:endParaRPr sz="500"/>
                    </a:p>
                  </a:txBody>
                  <a:tcPr marT="0" marB="0" marR="0" marL="0" anchor="ctr"/>
                </a:tc>
              </a:tr>
              <a:tr h="288125">
                <a:tc>
                  <a:txBody>
                    <a:bodyPr>
                      <a:noAutofit/>
                    </a:bodyPr>
                    <a:lstStyle/>
                    <a:p>
                      <a:pPr indent="-88900" lvl="0" marL="88900" marR="0" rtl="0" algn="l">
                        <a:lnSpc>
                          <a:spcPct val="100000"/>
                        </a:lnSpc>
                        <a:spcBef>
                          <a:spcPts val="0"/>
                        </a:spcBef>
                        <a:spcAft>
                          <a:spcPts val="0"/>
                        </a:spcAft>
                        <a:buClr>
                          <a:schemeClr val="lt1"/>
                        </a:buClr>
                        <a:buSzPts val="1000"/>
                        <a:buFont typeface="Noto Sans Symbols"/>
                        <a:buChar char="▪"/>
                      </a:pPr>
                      <a:r>
                        <a:rPr lang="en" sz="1000" u="none" cap="none" strike="noStrike"/>
                        <a:t>High-level syntax to describe any infrastructure </a:t>
                      </a:r>
                      <a:endParaRPr sz="500"/>
                    </a:p>
                  </a:txBody>
                  <a:tcPr marT="0" marB="0" marR="0" marL="0" anchor="ctr">
                    <a:lnB cap="flat" cmpd="sng" w="25400">
                      <a:solidFill>
                        <a:srgbClr val="DDDDDD"/>
                      </a:solidFill>
                      <a:prstDash val="dashDot"/>
                      <a:round/>
                      <a:headEnd len="sm" w="sm" type="none"/>
                      <a:tailEnd len="sm" w="sm" type="none"/>
                    </a:lnB>
                  </a:tcPr>
                </a:tc>
                <a:tc>
                  <a:txBody>
                    <a:bodyPr>
                      <a:noAutofit/>
                    </a:bodyPr>
                    <a:lstStyle/>
                    <a:p>
                      <a:pPr indent="-88900" lvl="0" marL="88900" marR="0" rtl="0" algn="l">
                        <a:lnSpc>
                          <a:spcPct val="100000"/>
                        </a:lnSpc>
                        <a:spcBef>
                          <a:spcPts val="0"/>
                        </a:spcBef>
                        <a:spcAft>
                          <a:spcPts val="0"/>
                        </a:spcAft>
                        <a:buClr>
                          <a:schemeClr val="lt1"/>
                        </a:buClr>
                        <a:buSzPts val="1000"/>
                        <a:buFont typeface="Noto Sans Symbols"/>
                        <a:buChar char="▪"/>
                      </a:pPr>
                      <a:r>
                        <a:rPr lang="en" sz="1000" u="none" cap="none" strike="noStrike"/>
                        <a:t>Consistently workflow to provision infrastructure from multiple providers</a:t>
                      </a:r>
                      <a:endParaRPr sz="500"/>
                    </a:p>
                  </a:txBody>
                  <a:tcPr marT="0" marB="0" marR="0" marL="0" anchor="ctr">
                    <a:lnB cap="flat" cmpd="sng" w="25400">
                      <a:solidFill>
                        <a:srgbClr val="DDDDDD"/>
                      </a:solidFill>
                      <a:prstDash val="dashDot"/>
                      <a:round/>
                      <a:headEnd len="sm" w="sm" type="none"/>
                      <a:tailEnd len="sm" w="sm" type="none"/>
                    </a:lnB>
                  </a:tcPr>
                </a:tc>
              </a:tr>
              <a:tr h="288125">
                <a:tc>
                  <a:txBody>
                    <a:bodyPr>
                      <a:noAutofit/>
                    </a:bodyPr>
                    <a:lstStyle/>
                    <a:p>
                      <a:pPr indent="-25400" lvl="0" marL="88900" marR="0" rtl="0" algn="l">
                        <a:lnSpc>
                          <a:spcPct val="100000"/>
                        </a:lnSpc>
                        <a:spcBef>
                          <a:spcPts val="0"/>
                        </a:spcBef>
                        <a:spcAft>
                          <a:spcPts val="0"/>
                        </a:spcAft>
                        <a:buClr>
                          <a:schemeClr val="lt1"/>
                        </a:buClr>
                        <a:buSzPts val="1000"/>
                        <a:buFont typeface="Noto Sans Symbols"/>
                        <a:buNone/>
                      </a:pPr>
                      <a:r>
                        <a:t/>
                      </a:r>
                      <a:endParaRPr sz="1000" u="none" cap="none" strike="noStrike"/>
                    </a:p>
                  </a:txBody>
                  <a:tcPr marT="0" marB="0" marR="0" marL="0" anchor="ctr">
                    <a:lnT cap="flat" cmpd="sng" w="25400">
                      <a:solidFill>
                        <a:srgbClr val="DDDDDD"/>
                      </a:solidFill>
                      <a:prstDash val="dashDot"/>
                      <a:round/>
                      <a:headEnd len="sm" w="sm" type="none"/>
                      <a:tailEnd len="sm" w="sm" type="none"/>
                    </a:lnT>
                    <a:lnB cap="flat" cmpd="sng" w="25400">
                      <a:solidFill>
                        <a:srgbClr val="DDDDDD"/>
                      </a:solidFill>
                      <a:prstDash val="dashDot"/>
                      <a:round/>
                      <a:headEnd len="sm" w="sm" type="none"/>
                      <a:tailEnd len="sm" w="sm" type="none"/>
                    </a:lnB>
                  </a:tcPr>
                </a:tc>
                <a:tc>
                  <a:txBody>
                    <a:bodyPr>
                      <a:noAutofit/>
                    </a:bodyPr>
                    <a:lstStyle/>
                    <a:p>
                      <a:pPr indent="-88900" lvl="0" marL="88900" marR="0" rtl="0" algn="l">
                        <a:lnSpc>
                          <a:spcPct val="100000"/>
                        </a:lnSpc>
                        <a:spcBef>
                          <a:spcPts val="0"/>
                        </a:spcBef>
                        <a:spcAft>
                          <a:spcPts val="0"/>
                        </a:spcAft>
                        <a:buClr>
                          <a:schemeClr val="lt1"/>
                        </a:buClr>
                        <a:buSzPts val="1000"/>
                        <a:buFont typeface="Noto Sans Symbols"/>
                        <a:buChar char="▪"/>
                      </a:pPr>
                      <a:r>
                        <a:rPr lang="en" sz="1000" u="none" cap="none" strike="noStrike"/>
                        <a:t>Terraform configuration files provides a single view of infrastructure across providers</a:t>
                      </a:r>
                      <a:endParaRPr sz="500"/>
                    </a:p>
                  </a:txBody>
                  <a:tcPr marT="0" marB="0" marR="0" marL="0" anchor="ctr">
                    <a:lnT cap="flat" cmpd="sng" w="25400">
                      <a:solidFill>
                        <a:srgbClr val="DDDDDD"/>
                      </a:solidFill>
                      <a:prstDash val="dashDot"/>
                      <a:round/>
                      <a:headEnd len="sm" w="sm" type="none"/>
                      <a:tailEnd len="sm" w="sm" type="none"/>
                    </a:lnT>
                    <a:lnB cap="flat" cmpd="sng" w="25400">
                      <a:solidFill>
                        <a:srgbClr val="DDDDDD"/>
                      </a:solidFill>
                      <a:prstDash val="dashDot"/>
                      <a:round/>
                      <a:headEnd len="sm" w="sm" type="none"/>
                      <a:tailEnd len="sm" w="sm" type="none"/>
                    </a:lnB>
                  </a:tcPr>
                </a:tc>
              </a:tr>
              <a:tr h="288125">
                <a:tc>
                  <a:txBody>
                    <a:bodyPr>
                      <a:noAutofit/>
                    </a:bodyPr>
                    <a:lstStyle/>
                    <a:p>
                      <a:pPr indent="0" lvl="0" marL="0" marR="0" rtl="0" algn="l">
                        <a:lnSpc>
                          <a:spcPct val="100000"/>
                        </a:lnSpc>
                        <a:spcBef>
                          <a:spcPts val="0"/>
                        </a:spcBef>
                        <a:spcAft>
                          <a:spcPts val="0"/>
                        </a:spcAft>
                        <a:buClr>
                          <a:schemeClr val="lt1"/>
                        </a:buClr>
                        <a:buSzPts val="1000"/>
                        <a:buFont typeface="Calibri"/>
                        <a:buNone/>
                      </a:pPr>
                      <a:r>
                        <a:t/>
                      </a:r>
                      <a:endParaRPr sz="1000" u="none" cap="none" strike="noStrike"/>
                    </a:p>
                  </a:txBody>
                  <a:tcPr marT="0" marB="0" marR="0" marL="0" anchor="ctr">
                    <a:lnT cap="flat" cmpd="sng" w="25400">
                      <a:solidFill>
                        <a:srgbClr val="DDDDDD"/>
                      </a:solidFill>
                      <a:prstDash val="dashDot"/>
                      <a:round/>
                      <a:headEnd len="sm" w="sm" type="none"/>
                      <a:tailEnd len="sm" w="sm" type="none"/>
                    </a:lnT>
                    <a:lnB cap="flat" cmpd="sng" w="25400">
                      <a:solidFill>
                        <a:srgbClr val="DDDDDD"/>
                      </a:solidFill>
                      <a:prstDash val="dashDot"/>
                      <a:round/>
                      <a:headEnd len="sm" w="sm" type="none"/>
                      <a:tailEnd len="sm" w="sm" type="none"/>
                    </a:lnB>
                  </a:tcPr>
                </a:tc>
                <a:tc>
                  <a:txBody>
                    <a:bodyPr>
                      <a:noAutofit/>
                    </a:bodyPr>
                    <a:lstStyle/>
                    <a:p>
                      <a:pPr indent="-88900" lvl="0" marL="88900" marR="0" rtl="0" algn="l">
                        <a:lnSpc>
                          <a:spcPct val="100000"/>
                        </a:lnSpc>
                        <a:spcBef>
                          <a:spcPts val="0"/>
                        </a:spcBef>
                        <a:spcAft>
                          <a:spcPts val="0"/>
                        </a:spcAft>
                        <a:buClr>
                          <a:schemeClr val="lt1"/>
                        </a:buClr>
                        <a:buSzPts val="1000"/>
                        <a:buFont typeface="Noto Sans Symbols"/>
                        <a:buChar char="▪"/>
                      </a:pPr>
                      <a:r>
                        <a:rPr lang="en" sz="1000" u="none" cap="none" strike="noStrike"/>
                        <a:t>Reuse infrastructure as code to consistently provision infrastructure</a:t>
                      </a:r>
                      <a:endParaRPr sz="500"/>
                    </a:p>
                  </a:txBody>
                  <a:tcPr marT="0" marB="0" marR="0" marL="0" anchor="ctr">
                    <a:lnT cap="flat" cmpd="sng" w="25400">
                      <a:solidFill>
                        <a:srgbClr val="DDDDDD"/>
                      </a:solidFill>
                      <a:prstDash val="dashDot"/>
                      <a:round/>
                      <a:headEnd len="sm" w="sm" type="none"/>
                      <a:tailEnd len="sm" w="sm" type="none"/>
                    </a:lnT>
                    <a:lnB cap="flat" cmpd="sng" w="25400">
                      <a:solidFill>
                        <a:srgbClr val="DDDDDD"/>
                      </a:solidFill>
                      <a:prstDash val="dashDot"/>
                      <a:round/>
                      <a:headEnd len="sm" w="sm" type="none"/>
                      <a:tailEnd len="sm" w="sm" type="none"/>
                    </a:lnB>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9" name="Shape 2489"/>
        <p:cNvGrpSpPr/>
        <p:nvPr/>
      </p:nvGrpSpPr>
      <p:grpSpPr>
        <a:xfrm>
          <a:off x="0" y="0"/>
          <a:ext cx="0" cy="0"/>
          <a:chOff x="0" y="0"/>
          <a:chExt cx="0" cy="0"/>
        </a:xfrm>
      </p:grpSpPr>
      <p:sp>
        <p:nvSpPr>
          <p:cNvPr id="2490" name="Shape 2490"/>
          <p:cNvSpPr txBox="1"/>
          <p:nvPr>
            <p:ph type="title"/>
          </p:nvPr>
        </p:nvSpPr>
        <p:spPr>
          <a:xfrm>
            <a:off x="544451" y="293840"/>
            <a:ext cx="8155049" cy="55615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b="1" i="0" lang="en" sz="2800" u="none" cap="none" strike="noStrike">
                <a:solidFill>
                  <a:srgbClr val="000000"/>
                </a:solidFill>
                <a:latin typeface="Tahoma"/>
                <a:ea typeface="Tahoma"/>
                <a:cs typeface="Tahoma"/>
                <a:sym typeface="Tahoma"/>
              </a:rPr>
              <a:t>Separation of plan and apply</a:t>
            </a:r>
            <a:endParaRPr sz="500"/>
          </a:p>
        </p:txBody>
      </p:sp>
      <p:sp>
        <p:nvSpPr>
          <p:cNvPr id="2491" name="Shape 2491"/>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2492" name="Shape 2492"/>
          <p:cNvSpPr txBox="1"/>
          <p:nvPr>
            <p:ph idx="2" type="body"/>
          </p:nvPr>
        </p:nvSpPr>
        <p:spPr>
          <a:xfrm>
            <a:off x="544451" y="769938"/>
            <a:ext cx="8211727" cy="540880"/>
          </a:xfrm>
          <a:prstGeom prst="rect">
            <a:avLst/>
          </a:prstGeom>
          <a:noFill/>
          <a:ln>
            <a:noFill/>
          </a:ln>
        </p:spPr>
        <p:txBody>
          <a:bodyPr anchorCtr="0" anchor="t" bIns="47625" lIns="47625" spcFirstLastPara="1" rIns="47625" wrap="square" tIns="47625">
            <a:noAutofit/>
          </a:bodyPr>
          <a:lstStyle/>
          <a:p>
            <a:pPr indent="0" lvl="0" marL="0" marR="0" rtl="0" algn="l">
              <a:lnSpc>
                <a:spcPct val="90000"/>
              </a:lnSpc>
              <a:spcBef>
                <a:spcPts val="0"/>
              </a:spcBef>
              <a:spcAft>
                <a:spcPts val="0"/>
              </a:spcAft>
              <a:buClr>
                <a:srgbClr val="44546A"/>
              </a:buClr>
              <a:buSzPts val="1600"/>
              <a:buFont typeface="Arial"/>
              <a:buNone/>
            </a:pPr>
            <a:r>
              <a:rPr b="1" i="0" lang="en" sz="1600" u="none" cap="none" strike="noStrike">
                <a:solidFill>
                  <a:srgbClr val="44546A"/>
                </a:solidFill>
                <a:latin typeface="Tahoma"/>
                <a:ea typeface="Tahoma"/>
                <a:cs typeface="Tahoma"/>
                <a:sym typeface="Tahoma"/>
              </a:rPr>
              <a:t>Operators safely create and update infrastructure</a:t>
            </a:r>
            <a:endParaRPr sz="500"/>
          </a:p>
        </p:txBody>
      </p:sp>
      <p:grpSp>
        <p:nvGrpSpPr>
          <p:cNvPr id="2493" name="Shape 2493"/>
          <p:cNvGrpSpPr/>
          <p:nvPr/>
        </p:nvGrpSpPr>
        <p:grpSpPr>
          <a:xfrm>
            <a:off x="-146661" y="-271002"/>
            <a:ext cx="9593952" cy="5394961"/>
            <a:chOff x="0" y="-1"/>
            <a:chExt cx="25583871" cy="14386562"/>
          </a:xfrm>
        </p:grpSpPr>
        <p:pic>
          <p:nvPicPr>
            <p:cNvPr descr="image43.png" id="2494" name="Shape 2494"/>
            <p:cNvPicPr preferRelativeResize="0"/>
            <p:nvPr/>
          </p:nvPicPr>
          <p:blipFill rotWithShape="1">
            <a:blip r:embed="rId3">
              <a:alphaModFix/>
            </a:blip>
            <a:srcRect b="0" l="0" r="0" t="0"/>
            <a:stretch/>
          </p:blipFill>
          <p:spPr>
            <a:xfrm>
              <a:off x="0" y="-1"/>
              <a:ext cx="25583871" cy="14386562"/>
            </a:xfrm>
            <a:prstGeom prst="rect">
              <a:avLst/>
            </a:prstGeom>
            <a:noFill/>
            <a:ln>
              <a:noFill/>
            </a:ln>
          </p:spPr>
        </p:pic>
        <p:grpSp>
          <p:nvGrpSpPr>
            <p:cNvPr id="2495" name="Shape 2495"/>
            <p:cNvGrpSpPr/>
            <p:nvPr/>
          </p:nvGrpSpPr>
          <p:grpSpPr>
            <a:xfrm>
              <a:off x="12005058" y="6308084"/>
              <a:ext cx="1157608" cy="1319496"/>
              <a:chOff x="0" y="-1"/>
              <a:chExt cx="1157606" cy="1319495"/>
            </a:xfrm>
          </p:grpSpPr>
          <p:sp>
            <p:nvSpPr>
              <p:cNvPr id="2496" name="Shape 2496"/>
              <p:cNvSpPr/>
              <p:nvPr/>
            </p:nvSpPr>
            <p:spPr>
              <a:xfrm>
                <a:off x="399717" y="233525"/>
                <a:ext cx="358171" cy="623215"/>
              </a:xfrm>
              <a:custGeom>
                <a:pathLst>
                  <a:path extrusionOk="0" h="120000" w="120000">
                    <a:moveTo>
                      <a:pt x="0" y="0"/>
                    </a:moveTo>
                    <a:lnTo>
                      <a:pt x="120000" y="40000"/>
                    </a:lnTo>
                    <a:lnTo>
                      <a:pt x="120000" y="120000"/>
                    </a:lnTo>
                    <a:lnTo>
                      <a:pt x="0" y="80000"/>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497" name="Shape 2497"/>
              <p:cNvSpPr/>
              <p:nvPr/>
            </p:nvSpPr>
            <p:spPr>
              <a:xfrm>
                <a:off x="796570" y="233525"/>
                <a:ext cx="361036" cy="623215"/>
              </a:xfrm>
              <a:custGeom>
                <a:pathLst>
                  <a:path extrusionOk="0" h="120000" w="120000">
                    <a:moveTo>
                      <a:pt x="0" y="40000"/>
                    </a:moveTo>
                    <a:lnTo>
                      <a:pt x="0" y="120000"/>
                    </a:lnTo>
                    <a:lnTo>
                      <a:pt x="120000" y="80000"/>
                    </a:lnTo>
                    <a:lnTo>
                      <a:pt x="120000" y="0"/>
                    </a:lnTo>
                    <a:lnTo>
                      <a:pt x="0" y="40000"/>
                    </a:lnTo>
                    <a:close/>
                  </a:path>
                </a:pathLst>
              </a:custGeom>
              <a:solidFill>
                <a:srgbClr val="4040B2"/>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498" name="Shape 2498"/>
              <p:cNvSpPr/>
              <p:nvPr/>
            </p:nvSpPr>
            <p:spPr>
              <a:xfrm>
                <a:off x="0" y="-1"/>
                <a:ext cx="359604" cy="626081"/>
              </a:xfrm>
              <a:custGeom>
                <a:pathLst>
                  <a:path extrusionOk="0" h="120000" w="120000">
                    <a:moveTo>
                      <a:pt x="0" y="0"/>
                    </a:moveTo>
                    <a:lnTo>
                      <a:pt x="0" y="79911"/>
                    </a:lnTo>
                    <a:lnTo>
                      <a:pt x="120000" y="120000"/>
                    </a:lnTo>
                    <a:lnTo>
                      <a:pt x="120000" y="40088"/>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2499" name="Shape 2499"/>
              <p:cNvSpPr/>
              <p:nvPr/>
            </p:nvSpPr>
            <p:spPr>
              <a:xfrm>
                <a:off x="399717" y="694847"/>
                <a:ext cx="358171" cy="624647"/>
              </a:xfrm>
              <a:custGeom>
                <a:pathLst>
                  <a:path extrusionOk="0" h="120000" w="120000">
                    <a:moveTo>
                      <a:pt x="0" y="80094"/>
                    </a:moveTo>
                    <a:lnTo>
                      <a:pt x="120000" y="120000"/>
                    </a:lnTo>
                    <a:lnTo>
                      <a:pt x="120000" y="40183"/>
                    </a:lnTo>
                    <a:lnTo>
                      <a:pt x="0" y="0"/>
                    </a:lnTo>
                    <a:lnTo>
                      <a:pt x="0" y="80094"/>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grpSp>
      <p:sp>
        <p:nvSpPr>
          <p:cNvPr id="2500" name="Shape 2500"/>
          <p:cNvSpPr/>
          <p:nvPr/>
        </p:nvSpPr>
        <p:spPr>
          <a:xfrm>
            <a:off x="5878342" y="1569463"/>
            <a:ext cx="2665426" cy="1540915"/>
          </a:xfrm>
          <a:prstGeom prst="rect">
            <a:avLst/>
          </a:prstGeom>
          <a:solidFill>
            <a:srgbClr val="FFFFFF">
              <a:alpha val="79607"/>
            </a:srgbClr>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2501" name="Shape 2501"/>
          <p:cNvSpPr/>
          <p:nvPr/>
        </p:nvSpPr>
        <p:spPr>
          <a:xfrm>
            <a:off x="707429" y="1561305"/>
            <a:ext cx="2594579" cy="1481257"/>
          </a:xfrm>
          <a:prstGeom prst="rect">
            <a:avLst/>
          </a:prstGeom>
          <a:solidFill>
            <a:srgbClr val="FFFFFF">
              <a:alpha val="79607"/>
            </a:srgbClr>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aphicFrame>
        <p:nvGraphicFramePr>
          <p:cNvPr id="2502" name="Shape 2502"/>
          <p:cNvGraphicFramePr/>
          <p:nvPr/>
        </p:nvGraphicFramePr>
        <p:xfrm>
          <a:off x="765013" y="3360956"/>
          <a:ext cx="3000000" cy="3000000"/>
        </p:xfrm>
        <a:graphic>
          <a:graphicData uri="http://schemas.openxmlformats.org/drawingml/2006/table">
            <a:tbl>
              <a:tblPr bandRow="1">
                <a:noFill/>
                <a:tableStyleId>{F93A4160-50D2-4F09-8E48-348BB31553C8}</a:tableStyleId>
              </a:tblPr>
              <a:tblGrid>
                <a:gridCol w="4393625"/>
                <a:gridCol w="3562200"/>
              </a:tblGrid>
              <a:tr h="288125">
                <a:tc>
                  <a:txBody>
                    <a:bodyPr>
                      <a:noAutofit/>
                    </a:bodyPr>
                    <a:lstStyle/>
                    <a:p>
                      <a:pPr indent="0" lvl="0" marL="0" marR="0" rtl="0" algn="l">
                        <a:lnSpc>
                          <a:spcPct val="100000"/>
                        </a:lnSpc>
                        <a:spcBef>
                          <a:spcPts val="0"/>
                        </a:spcBef>
                        <a:spcAft>
                          <a:spcPts val="0"/>
                        </a:spcAft>
                        <a:buClr>
                          <a:srgbClr val="493EB6"/>
                        </a:buClr>
                        <a:buSzPts val="1300"/>
                        <a:buFont typeface="Calibri"/>
                        <a:buNone/>
                      </a:pPr>
                      <a:r>
                        <a:rPr b="1" lang="en" sz="1300" u="none" cap="none" strike="noStrike">
                          <a:solidFill>
                            <a:srgbClr val="493EB6"/>
                          </a:solidFill>
                        </a:rPr>
                        <a:t>Capability</a:t>
                      </a:r>
                      <a:endParaRPr sz="500"/>
                    </a:p>
                  </a:txBody>
                  <a:tcPr marT="0" marB="0" marR="0" marL="0" anchor="ctr"/>
                </a:tc>
                <a:tc>
                  <a:txBody>
                    <a:bodyPr>
                      <a:noAutofit/>
                    </a:bodyPr>
                    <a:lstStyle/>
                    <a:p>
                      <a:pPr indent="0" lvl="0" marL="0" marR="0" rtl="0" algn="l">
                        <a:lnSpc>
                          <a:spcPct val="100000"/>
                        </a:lnSpc>
                        <a:spcBef>
                          <a:spcPts val="0"/>
                        </a:spcBef>
                        <a:spcAft>
                          <a:spcPts val="0"/>
                        </a:spcAft>
                        <a:buClr>
                          <a:srgbClr val="493EB6"/>
                        </a:buClr>
                        <a:buSzPts val="1300"/>
                        <a:buFont typeface="Calibri"/>
                        <a:buNone/>
                      </a:pPr>
                      <a:r>
                        <a:rPr b="1" lang="en" sz="1300" u="none" cap="none" strike="noStrike">
                          <a:solidFill>
                            <a:srgbClr val="493EB6"/>
                          </a:solidFill>
                        </a:rPr>
                        <a:t>Benefit</a:t>
                      </a:r>
                      <a:endParaRPr sz="500"/>
                    </a:p>
                  </a:txBody>
                  <a:tcPr marT="0" marB="0" marR="0" marL="0" anchor="ctr"/>
                </a:tc>
              </a:tr>
              <a:tr h="288125">
                <a:tc>
                  <a:txBody>
                    <a:bodyPr>
                      <a:noAutofit/>
                    </a:bodyPr>
                    <a:lstStyle/>
                    <a:p>
                      <a:pPr indent="-88900" lvl="0" marL="88900" marR="0" rtl="0" algn="l">
                        <a:lnSpc>
                          <a:spcPct val="100000"/>
                        </a:lnSpc>
                        <a:spcBef>
                          <a:spcPts val="0"/>
                        </a:spcBef>
                        <a:spcAft>
                          <a:spcPts val="0"/>
                        </a:spcAft>
                        <a:buClr>
                          <a:schemeClr val="lt1"/>
                        </a:buClr>
                        <a:buSzPts val="1000"/>
                        <a:buFont typeface="Noto Sans Symbols"/>
                        <a:buChar char="▪"/>
                      </a:pPr>
                      <a:r>
                        <a:rPr lang="en" sz="1000" u="none" cap="none" strike="noStrike"/>
                        <a:t>Terraform plan allows an operators to see changes to infrastructure before they are applied</a:t>
                      </a:r>
                      <a:endParaRPr sz="500"/>
                    </a:p>
                  </a:txBody>
                  <a:tcPr marT="0" marB="0" marR="0" marL="0" anchor="ctr">
                    <a:lnB cap="flat" cmpd="sng" w="25400">
                      <a:solidFill>
                        <a:srgbClr val="DDDDDD"/>
                      </a:solidFill>
                      <a:prstDash val="dashDot"/>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lt1"/>
                        </a:buClr>
                        <a:buSzPts val="1000"/>
                        <a:buFont typeface="Calibri"/>
                        <a:buNone/>
                      </a:pPr>
                      <a:r>
                        <a:rPr lang="en" sz="1000" u="none" cap="none" strike="noStrike"/>
                        <a:t>Safely make changes to infrastructure</a:t>
                      </a:r>
                      <a:endParaRPr sz="500"/>
                    </a:p>
                  </a:txBody>
                  <a:tcPr marT="0" marB="0" marR="0" marL="0" anchor="ctr">
                    <a:lnB cap="flat" cmpd="sng" w="25400">
                      <a:solidFill>
                        <a:srgbClr val="DDDDDD"/>
                      </a:solidFill>
                      <a:prstDash val="dashDot"/>
                      <a:round/>
                      <a:headEnd len="sm" w="sm" type="none"/>
                      <a:tailEnd len="sm" w="sm" type="none"/>
                    </a:lnB>
                  </a:tcPr>
                </a:tc>
              </a:tr>
              <a:tr h="288125">
                <a:tc>
                  <a:txBody>
                    <a:bodyPr>
                      <a:noAutofit/>
                    </a:bodyPr>
                    <a:lstStyle/>
                    <a:p>
                      <a:pPr indent="-88900" lvl="0" marL="88900" marR="0" rtl="0" algn="l">
                        <a:lnSpc>
                          <a:spcPct val="100000"/>
                        </a:lnSpc>
                        <a:spcBef>
                          <a:spcPts val="0"/>
                        </a:spcBef>
                        <a:spcAft>
                          <a:spcPts val="0"/>
                        </a:spcAft>
                        <a:buClr>
                          <a:schemeClr val="lt1"/>
                        </a:buClr>
                        <a:buSzPts val="1000"/>
                        <a:buFont typeface="Noto Sans Symbols"/>
                        <a:buChar char="▪"/>
                      </a:pPr>
                      <a:r>
                        <a:rPr lang="en" sz="1000" u="none" cap="none" strike="noStrike"/>
                        <a:t>Terraform reconciles dependencies between resources</a:t>
                      </a:r>
                      <a:endParaRPr sz="500"/>
                    </a:p>
                  </a:txBody>
                  <a:tcPr marT="0" marB="0" marR="0" marL="0" anchor="ctr">
                    <a:lnT cap="flat" cmpd="sng" w="25400">
                      <a:solidFill>
                        <a:srgbClr val="DDDDDD"/>
                      </a:solidFill>
                      <a:prstDash val="dashDot"/>
                      <a:round/>
                      <a:headEnd len="sm" w="sm" type="none"/>
                      <a:tailEnd len="sm" w="sm" type="none"/>
                    </a:lnT>
                    <a:lnB cap="flat" cmpd="sng" w="25400">
                      <a:solidFill>
                        <a:srgbClr val="DDDDDD"/>
                      </a:solidFill>
                      <a:prstDash val="dashDot"/>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lt1"/>
                        </a:buClr>
                        <a:buSzPts val="1000"/>
                        <a:buFont typeface="Calibri"/>
                        <a:buNone/>
                      </a:pPr>
                      <a:r>
                        <a:rPr lang="en" sz="1000" u="none" cap="none" strike="noStrike"/>
                        <a:t>Reduce manual coordination and human error</a:t>
                      </a:r>
                      <a:endParaRPr sz="500"/>
                    </a:p>
                  </a:txBody>
                  <a:tcPr marT="0" marB="0" marR="0" marL="0" anchor="ctr">
                    <a:lnT cap="flat" cmpd="sng" w="25400">
                      <a:solidFill>
                        <a:srgbClr val="DDDDDD"/>
                      </a:solidFill>
                      <a:prstDash val="dashDot"/>
                      <a:round/>
                      <a:headEnd len="sm" w="sm" type="none"/>
                      <a:tailEnd len="sm" w="sm" type="none"/>
                    </a:lnT>
                    <a:lnB cap="flat" cmpd="sng" w="25400">
                      <a:solidFill>
                        <a:srgbClr val="DDDDDD"/>
                      </a:solidFill>
                      <a:prstDash val="dashDot"/>
                      <a:round/>
                      <a:headEnd len="sm" w="sm" type="none"/>
                      <a:tailEnd len="sm" w="sm" type="none"/>
                    </a:lnB>
                  </a:tcPr>
                </a:tc>
              </a:tr>
              <a:tr h="288125">
                <a:tc>
                  <a:txBody>
                    <a:bodyPr>
                      <a:noAutofit/>
                    </a:bodyPr>
                    <a:lstStyle/>
                    <a:p>
                      <a:pPr indent="-88900" lvl="0" marL="88900" marR="0" rtl="0" algn="l">
                        <a:lnSpc>
                          <a:spcPct val="100000"/>
                        </a:lnSpc>
                        <a:spcBef>
                          <a:spcPts val="0"/>
                        </a:spcBef>
                        <a:spcAft>
                          <a:spcPts val="0"/>
                        </a:spcAft>
                        <a:buClr>
                          <a:schemeClr val="lt1"/>
                        </a:buClr>
                        <a:buSzPts val="1000"/>
                        <a:buFont typeface="Noto Sans Symbols"/>
                        <a:buChar char="▪"/>
                      </a:pPr>
                      <a:r>
                        <a:rPr lang="en" sz="1000" u="none" cap="none" strike="noStrike"/>
                        <a:t>Terraform Apply provisions infrastructure (in parallel where there are not dependencies)</a:t>
                      </a:r>
                      <a:endParaRPr sz="500"/>
                    </a:p>
                  </a:txBody>
                  <a:tcPr marT="0" marB="0" marR="0" marL="0" anchor="ctr">
                    <a:lnT cap="flat" cmpd="sng" w="25400">
                      <a:solidFill>
                        <a:srgbClr val="DDDDDD"/>
                      </a:solidFill>
                      <a:prstDash val="dashDot"/>
                      <a:round/>
                      <a:headEnd len="sm" w="sm" type="none"/>
                      <a:tailEnd len="sm" w="sm" type="none"/>
                    </a:lnT>
                    <a:lnB cap="flat" cmpd="sng" w="25400">
                      <a:solidFill>
                        <a:srgbClr val="DDDDDD"/>
                      </a:solidFill>
                      <a:prstDash val="dashDot"/>
                      <a:round/>
                      <a:headEnd len="sm" w="sm" type="none"/>
                      <a:tailEnd len="sm" w="sm" type="none"/>
                    </a:lnB>
                  </a:tcPr>
                </a:tc>
                <a:tc>
                  <a:txBody>
                    <a:bodyPr>
                      <a:noAutofit/>
                    </a:bodyPr>
                    <a:lstStyle/>
                    <a:p>
                      <a:pPr indent="0" lvl="0" marL="0" marR="0" rtl="0" algn="l">
                        <a:lnSpc>
                          <a:spcPct val="100000"/>
                        </a:lnSpc>
                        <a:spcBef>
                          <a:spcPts val="0"/>
                        </a:spcBef>
                        <a:spcAft>
                          <a:spcPts val="0"/>
                        </a:spcAft>
                        <a:buClr>
                          <a:schemeClr val="lt1"/>
                        </a:buClr>
                        <a:buSzPts val="1000"/>
                        <a:buFont typeface="Calibri"/>
                        <a:buNone/>
                      </a:pPr>
                      <a:r>
                        <a:rPr lang="en" sz="1000" u="none" cap="none" strike="noStrike"/>
                        <a:t>Provision infrastructure quickly</a:t>
                      </a:r>
                      <a:endParaRPr sz="500"/>
                    </a:p>
                  </a:txBody>
                  <a:tcPr marT="0" marB="0" marR="0" marL="0" anchor="ctr">
                    <a:lnT cap="flat" cmpd="sng" w="25400">
                      <a:solidFill>
                        <a:srgbClr val="DDDDDD"/>
                      </a:solidFill>
                      <a:prstDash val="dashDot"/>
                      <a:round/>
                      <a:headEnd len="sm" w="sm" type="none"/>
                      <a:tailEnd len="sm" w="sm" type="none"/>
                    </a:lnT>
                    <a:lnB cap="flat" cmpd="sng" w="25400">
                      <a:solidFill>
                        <a:srgbClr val="DDDDDD"/>
                      </a:solidFill>
                      <a:prstDash val="dashDot"/>
                      <a:round/>
                      <a:headEnd len="sm" w="sm" type="none"/>
                      <a:tailEnd len="sm" w="sm" type="none"/>
                    </a:lnB>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6" name="Shape 2506"/>
        <p:cNvGrpSpPr/>
        <p:nvPr/>
      </p:nvGrpSpPr>
      <p:grpSpPr>
        <a:xfrm>
          <a:off x="0" y="0"/>
          <a:ext cx="0" cy="0"/>
          <a:chOff x="0" y="0"/>
          <a:chExt cx="0" cy="0"/>
        </a:xfrm>
      </p:grpSpPr>
      <p:sp>
        <p:nvSpPr>
          <p:cNvPr id="2507" name="Shape 2507"/>
          <p:cNvSpPr txBox="1"/>
          <p:nvPr>
            <p:ph idx="1" type="body"/>
          </p:nvPr>
        </p:nvSpPr>
        <p:spPr>
          <a:xfrm>
            <a:off x="2998588" y="2827597"/>
            <a:ext cx="4834027" cy="819150"/>
          </a:xfrm>
          <a:prstGeom prst="rect">
            <a:avLst/>
          </a:prstGeom>
          <a:noFill/>
          <a:ln>
            <a:noFill/>
          </a:ln>
        </p:spPr>
        <p:txBody>
          <a:bodyPr anchorCtr="0" anchor="t" bIns="0" lIns="0" spcFirstLastPara="1" rIns="0" wrap="square" tIns="0">
            <a:noAutofit/>
          </a:bodyPr>
          <a:lstStyle/>
          <a:p>
            <a:pPr indent="-38100" lvl="0" marL="38100" marR="0" rtl="0" algn="l">
              <a:lnSpc>
                <a:spcPct val="90000"/>
              </a:lnSpc>
              <a:spcBef>
                <a:spcPts val="0"/>
              </a:spcBef>
              <a:spcAft>
                <a:spcPts val="0"/>
              </a:spcAft>
              <a:buClr>
                <a:srgbClr val="44546A"/>
              </a:buClr>
              <a:buSzPts val="1600"/>
              <a:buFont typeface="Arial"/>
              <a:buNone/>
            </a:pPr>
            <a:r>
              <a:rPr i="0" lang="en" sz="1600" u="none" cap="none" strike="noStrike">
                <a:solidFill>
                  <a:srgbClr val="44546A"/>
                </a:solidFill>
                <a:latin typeface="Lato"/>
                <a:ea typeface="Lato"/>
                <a:cs typeface="Lato"/>
                <a:sym typeface="Lato"/>
              </a:rPr>
              <a:t>Ability to tag infrastructure modules with attributes and then search infrastructure modules</a:t>
            </a:r>
            <a:endParaRPr sz="500">
              <a:latin typeface="Lato"/>
              <a:ea typeface="Lato"/>
              <a:cs typeface="Lato"/>
              <a:sym typeface="Lato"/>
            </a:endParaRPr>
          </a:p>
        </p:txBody>
      </p:sp>
      <p:sp>
        <p:nvSpPr>
          <p:cNvPr id="2508" name="Shape 2508"/>
          <p:cNvSpPr txBox="1"/>
          <p:nvPr>
            <p:ph idx="12" type="sldNum"/>
          </p:nvPr>
        </p:nvSpPr>
        <p:spPr>
          <a:xfrm>
            <a:off x="8797563" y="4852430"/>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2509" name="Shape 2509"/>
          <p:cNvSpPr txBox="1"/>
          <p:nvPr>
            <p:ph type="title"/>
          </p:nvPr>
        </p:nvSpPr>
        <p:spPr>
          <a:xfrm>
            <a:off x="2998588" y="1555613"/>
            <a:ext cx="4886326" cy="124341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Clr>
                <a:srgbClr val="000000"/>
              </a:buClr>
              <a:buSzPts val="3200"/>
              <a:buFont typeface="Tahoma"/>
              <a:buNone/>
            </a:pPr>
            <a:r>
              <a:rPr i="0" lang="en" sz="3200" u="none" cap="none" strike="noStrike">
                <a:solidFill>
                  <a:srgbClr val="000000"/>
                </a:solidFill>
                <a:latin typeface="Titillium Web"/>
                <a:ea typeface="Titillium Web"/>
                <a:cs typeface="Titillium Web"/>
                <a:sym typeface="Titillium Web"/>
              </a:rPr>
              <a:t>Workspaces to manage infrastructure at scale </a:t>
            </a:r>
            <a:endParaRPr sz="500">
              <a:latin typeface="Titillium Web"/>
              <a:ea typeface="Titillium Web"/>
              <a:cs typeface="Titillium Web"/>
              <a:sym typeface="Titillium Web"/>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3" name="Shape 2513"/>
        <p:cNvGrpSpPr/>
        <p:nvPr/>
      </p:nvGrpSpPr>
      <p:grpSpPr>
        <a:xfrm>
          <a:off x="0" y="0"/>
          <a:ext cx="0" cy="0"/>
          <a:chOff x="0" y="0"/>
          <a:chExt cx="0" cy="0"/>
        </a:xfrm>
      </p:grpSpPr>
      <p:sp>
        <p:nvSpPr>
          <p:cNvPr id="2514" name="Shape 2514"/>
          <p:cNvSpPr txBox="1"/>
          <p:nvPr>
            <p:ph type="title"/>
          </p:nvPr>
        </p:nvSpPr>
        <p:spPr>
          <a:xfrm>
            <a:off x="544451" y="293840"/>
            <a:ext cx="8155049" cy="55615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i="0" lang="en" sz="2800" u="none" cap="none" strike="noStrike">
                <a:solidFill>
                  <a:srgbClr val="000000"/>
                </a:solidFill>
                <a:latin typeface="Titillium Web"/>
                <a:ea typeface="Titillium Web"/>
                <a:cs typeface="Titillium Web"/>
                <a:sym typeface="Titillium Web"/>
              </a:rPr>
              <a:t>Workspace list &amp; filter</a:t>
            </a:r>
            <a:endParaRPr sz="500">
              <a:latin typeface="Titillium Web"/>
              <a:ea typeface="Titillium Web"/>
              <a:cs typeface="Titillium Web"/>
              <a:sym typeface="Titillium Web"/>
            </a:endParaRPr>
          </a:p>
        </p:txBody>
      </p:sp>
      <p:sp>
        <p:nvSpPr>
          <p:cNvPr id="2515" name="Shape 2515"/>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pic>
        <p:nvPicPr>
          <p:cNvPr descr="01 Workspace - Dashboard - atributes dropdown.jpg" id="2516" name="Shape 2516"/>
          <p:cNvPicPr preferRelativeResize="0"/>
          <p:nvPr/>
        </p:nvPicPr>
        <p:blipFill rotWithShape="1">
          <a:blip r:embed="rId3">
            <a:alphaModFix/>
          </a:blip>
          <a:srcRect b="0" l="0" r="0" t="0"/>
          <a:stretch/>
        </p:blipFill>
        <p:spPr>
          <a:xfrm>
            <a:off x="506397" y="1921237"/>
            <a:ext cx="2579089" cy="1619095"/>
          </a:xfrm>
          <a:prstGeom prst="rect">
            <a:avLst/>
          </a:prstGeom>
          <a:noFill/>
          <a:ln>
            <a:noFill/>
          </a:ln>
        </p:spPr>
      </p:pic>
      <p:pic>
        <p:nvPicPr>
          <p:cNvPr descr="01 Workspace - Filter sidebar.jpg" id="2517" name="Shape 2517"/>
          <p:cNvPicPr preferRelativeResize="0"/>
          <p:nvPr/>
        </p:nvPicPr>
        <p:blipFill rotWithShape="1">
          <a:blip r:embed="rId4">
            <a:alphaModFix/>
          </a:blip>
          <a:srcRect b="0" l="0" r="0" t="0"/>
          <a:stretch/>
        </p:blipFill>
        <p:spPr>
          <a:xfrm>
            <a:off x="3151196" y="1497165"/>
            <a:ext cx="2841609" cy="2467238"/>
          </a:xfrm>
          <a:prstGeom prst="rect">
            <a:avLst/>
          </a:prstGeom>
          <a:noFill/>
          <a:ln>
            <a:noFill/>
          </a:ln>
        </p:spPr>
      </p:pic>
      <p:pic>
        <p:nvPicPr>
          <p:cNvPr descr="01 Workspace - Saved Filter Dropdown.jpg" id="2518" name="Shape 2518"/>
          <p:cNvPicPr preferRelativeResize="0"/>
          <p:nvPr/>
        </p:nvPicPr>
        <p:blipFill rotWithShape="1">
          <a:blip r:embed="rId5">
            <a:alphaModFix/>
          </a:blip>
          <a:srcRect b="0" l="0" r="0" t="0"/>
          <a:stretch/>
        </p:blipFill>
        <p:spPr>
          <a:xfrm>
            <a:off x="6132001" y="1889862"/>
            <a:ext cx="2679042" cy="1681844"/>
          </a:xfrm>
          <a:prstGeom prst="rect">
            <a:avLst/>
          </a:prstGeom>
          <a:noFill/>
          <a:ln>
            <a:noFill/>
          </a:ln>
        </p:spPr>
      </p:pic>
      <p:sp>
        <p:nvSpPr>
          <p:cNvPr id="2519" name="Shape 2519"/>
          <p:cNvSpPr/>
          <p:nvPr/>
        </p:nvSpPr>
        <p:spPr>
          <a:xfrm>
            <a:off x="2823029" y="1827436"/>
            <a:ext cx="476250" cy="476250"/>
          </a:xfrm>
          <a:prstGeom prst="rightArrow">
            <a:avLst>
              <a:gd fmla="val 32000" name="adj1"/>
              <a:gd fmla="val 64000" name="adj2"/>
            </a:avLst>
          </a:prstGeom>
          <a:solidFill>
            <a:srgbClr val="A7A7A7"/>
          </a:solidFill>
          <a:ln cap="flat" cmpd="sng" w="25400">
            <a:solidFill>
              <a:schemeClr val="accent1"/>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2520" name="Shape 2520"/>
          <p:cNvSpPr/>
          <p:nvPr/>
        </p:nvSpPr>
        <p:spPr>
          <a:xfrm>
            <a:off x="5813421" y="1827436"/>
            <a:ext cx="476250" cy="476250"/>
          </a:xfrm>
          <a:prstGeom prst="rightArrow">
            <a:avLst>
              <a:gd fmla="val 32000" name="adj1"/>
              <a:gd fmla="val 64000" name="adj2"/>
            </a:avLst>
          </a:prstGeom>
          <a:solidFill>
            <a:srgbClr val="A7A7A7"/>
          </a:solidFill>
          <a:ln cap="flat" cmpd="sng" w="25400">
            <a:solidFill>
              <a:schemeClr val="accent1"/>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4" name="Shape 2524"/>
        <p:cNvGrpSpPr/>
        <p:nvPr/>
      </p:nvGrpSpPr>
      <p:grpSpPr>
        <a:xfrm>
          <a:off x="0" y="0"/>
          <a:ext cx="0" cy="0"/>
          <a:chOff x="0" y="0"/>
          <a:chExt cx="0" cy="0"/>
        </a:xfrm>
      </p:grpSpPr>
      <p:sp>
        <p:nvSpPr>
          <p:cNvPr id="2525" name="Shape 2525"/>
          <p:cNvSpPr txBox="1"/>
          <p:nvPr>
            <p:ph type="title"/>
          </p:nvPr>
        </p:nvSpPr>
        <p:spPr>
          <a:xfrm>
            <a:off x="544451" y="293840"/>
            <a:ext cx="8155049" cy="55615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i="0" lang="en" sz="2800" u="none" cap="none" strike="noStrike">
                <a:solidFill>
                  <a:srgbClr val="000000"/>
                </a:solidFill>
                <a:latin typeface="Titillium Web"/>
                <a:ea typeface="Titillium Web"/>
                <a:cs typeface="Titillium Web"/>
                <a:sym typeface="Titillium Web"/>
              </a:rPr>
              <a:t>Workspace create</a:t>
            </a:r>
            <a:endParaRPr sz="500">
              <a:latin typeface="Titillium Web"/>
              <a:ea typeface="Titillium Web"/>
              <a:cs typeface="Titillium Web"/>
              <a:sym typeface="Titillium Web"/>
            </a:endParaRPr>
          </a:p>
        </p:txBody>
      </p:sp>
      <p:sp>
        <p:nvSpPr>
          <p:cNvPr id="2526" name="Shape 2526"/>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pic>
        <p:nvPicPr>
          <p:cNvPr descr="01 Workspace - Filter.png" id="2527" name="Shape 2527"/>
          <p:cNvPicPr preferRelativeResize="0"/>
          <p:nvPr/>
        </p:nvPicPr>
        <p:blipFill rotWithShape="1">
          <a:blip r:embed="rId3">
            <a:alphaModFix/>
          </a:blip>
          <a:srcRect b="0" l="0" r="0" t="0"/>
          <a:stretch/>
        </p:blipFill>
        <p:spPr>
          <a:xfrm>
            <a:off x="1073265" y="892496"/>
            <a:ext cx="3217177" cy="3758481"/>
          </a:xfrm>
          <a:prstGeom prst="rect">
            <a:avLst/>
          </a:prstGeom>
          <a:noFill/>
          <a:ln>
            <a:noFill/>
          </a:ln>
        </p:spPr>
      </p:pic>
      <p:sp>
        <p:nvSpPr>
          <p:cNvPr id="2528" name="Shape 2528"/>
          <p:cNvSpPr/>
          <p:nvPr/>
        </p:nvSpPr>
        <p:spPr>
          <a:xfrm>
            <a:off x="4532936" y="2333625"/>
            <a:ext cx="476250" cy="476250"/>
          </a:xfrm>
          <a:prstGeom prst="rightArrow">
            <a:avLst>
              <a:gd fmla="val 32000" name="adj1"/>
              <a:gd fmla="val 64000" name="adj2"/>
            </a:avLst>
          </a:prstGeom>
          <a:solidFill>
            <a:srgbClr val="A7A7A7"/>
          </a:solidFill>
          <a:ln cap="flat" cmpd="sng" w="25400">
            <a:solidFill>
              <a:schemeClr val="accent1"/>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pic>
        <p:nvPicPr>
          <p:cNvPr descr="01 Workspace - Filter.png" id="2529" name="Shape 2529"/>
          <p:cNvPicPr preferRelativeResize="0"/>
          <p:nvPr/>
        </p:nvPicPr>
        <p:blipFill rotWithShape="1">
          <a:blip r:embed="rId3">
            <a:alphaModFix/>
          </a:blip>
          <a:srcRect b="0" l="0" r="0" t="0"/>
          <a:stretch/>
        </p:blipFill>
        <p:spPr>
          <a:xfrm>
            <a:off x="5254652" y="842328"/>
            <a:ext cx="3303062" cy="385881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3" name="Shape 2533"/>
        <p:cNvGrpSpPr/>
        <p:nvPr/>
      </p:nvGrpSpPr>
      <p:grpSpPr>
        <a:xfrm>
          <a:off x="0" y="0"/>
          <a:ext cx="0" cy="0"/>
          <a:chOff x="0" y="0"/>
          <a:chExt cx="0" cy="0"/>
        </a:xfrm>
      </p:grpSpPr>
      <p:sp>
        <p:nvSpPr>
          <p:cNvPr id="2534" name="Shape 2534"/>
          <p:cNvSpPr txBox="1"/>
          <p:nvPr>
            <p:ph type="title"/>
          </p:nvPr>
        </p:nvSpPr>
        <p:spPr>
          <a:xfrm>
            <a:off x="544451" y="293840"/>
            <a:ext cx="8155049" cy="55615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800"/>
              <a:buFont typeface="Tahoma"/>
              <a:buNone/>
            </a:pPr>
            <a:r>
              <a:rPr i="0" lang="en" sz="2800" u="none" cap="none" strike="noStrike">
                <a:solidFill>
                  <a:srgbClr val="000000"/>
                </a:solidFill>
                <a:latin typeface="Titillium Web"/>
                <a:ea typeface="Titillium Web"/>
                <a:cs typeface="Titillium Web"/>
                <a:sym typeface="Titillium Web"/>
              </a:rPr>
              <a:t>Secure variable management and variable sets</a:t>
            </a:r>
            <a:endParaRPr sz="500">
              <a:latin typeface="Titillium Web"/>
              <a:ea typeface="Titillium Web"/>
              <a:cs typeface="Titillium Web"/>
              <a:sym typeface="Titillium Web"/>
            </a:endParaRPr>
          </a:p>
        </p:txBody>
      </p:sp>
      <p:sp>
        <p:nvSpPr>
          <p:cNvPr id="2535" name="Shape 2535"/>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2536" name="Shape 2536"/>
          <p:cNvSpPr txBox="1"/>
          <p:nvPr>
            <p:ph idx="2" type="body"/>
          </p:nvPr>
        </p:nvSpPr>
        <p:spPr>
          <a:xfrm>
            <a:off x="544451" y="769938"/>
            <a:ext cx="8155049" cy="420440"/>
          </a:xfrm>
          <a:prstGeom prst="rect">
            <a:avLst/>
          </a:prstGeom>
          <a:noFill/>
          <a:ln>
            <a:noFill/>
          </a:ln>
        </p:spPr>
        <p:txBody>
          <a:bodyPr anchorCtr="0" anchor="t" bIns="47625" lIns="47625" spcFirstLastPara="1" rIns="47625" wrap="square" tIns="47625">
            <a:noAutofit/>
          </a:bodyPr>
          <a:lstStyle/>
          <a:p>
            <a:pPr indent="0" lvl="0" marL="0" marR="0" rtl="0" algn="l">
              <a:lnSpc>
                <a:spcPct val="90000"/>
              </a:lnSpc>
              <a:spcBef>
                <a:spcPts val="0"/>
              </a:spcBef>
              <a:spcAft>
                <a:spcPts val="0"/>
              </a:spcAft>
              <a:buClr>
                <a:srgbClr val="44546A"/>
              </a:buClr>
              <a:buSzPts val="1600"/>
              <a:buFont typeface="Arial"/>
              <a:buNone/>
            </a:pPr>
            <a:r>
              <a:rPr b="1" i="0" lang="en" sz="1600" u="none" cap="none" strike="noStrike">
                <a:solidFill>
                  <a:srgbClr val="44546A"/>
                </a:solidFill>
                <a:latin typeface="Lato"/>
                <a:ea typeface="Lato"/>
                <a:cs typeface="Lato"/>
                <a:sym typeface="Lato"/>
              </a:rPr>
              <a:t>Share and manage access to Variables in your organization</a:t>
            </a:r>
            <a:endParaRPr sz="500">
              <a:latin typeface="Lato"/>
              <a:ea typeface="Lato"/>
              <a:cs typeface="Lato"/>
              <a:sym typeface="Lato"/>
            </a:endParaRPr>
          </a:p>
        </p:txBody>
      </p:sp>
      <p:pic>
        <p:nvPicPr>
          <p:cNvPr descr="Org - HashiCorp - Variable Sets.png" id="2537" name="Shape 2537"/>
          <p:cNvPicPr preferRelativeResize="0"/>
          <p:nvPr/>
        </p:nvPicPr>
        <p:blipFill rotWithShape="1">
          <a:blip r:embed="rId3">
            <a:alphaModFix/>
          </a:blip>
          <a:srcRect b="0" l="0" r="0" t="0"/>
          <a:stretch/>
        </p:blipFill>
        <p:spPr>
          <a:xfrm>
            <a:off x="714077" y="1436557"/>
            <a:ext cx="3733848" cy="4046946"/>
          </a:xfrm>
          <a:prstGeom prst="rect">
            <a:avLst/>
          </a:prstGeom>
          <a:noFill/>
          <a:ln>
            <a:noFill/>
          </a:ln>
        </p:spPr>
      </p:pic>
      <p:pic>
        <p:nvPicPr>
          <p:cNvPr descr="Org - HashiCorp - Variable Sets.png" id="2538" name="Shape 2538"/>
          <p:cNvPicPr preferRelativeResize="0"/>
          <p:nvPr/>
        </p:nvPicPr>
        <p:blipFill rotWithShape="1">
          <a:blip r:embed="rId4">
            <a:alphaModFix/>
          </a:blip>
          <a:srcRect b="0" l="0" r="0" t="0"/>
          <a:stretch/>
        </p:blipFill>
        <p:spPr>
          <a:xfrm>
            <a:off x="4721314" y="1439994"/>
            <a:ext cx="4087714" cy="443048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2" name="Shape 2542"/>
        <p:cNvGrpSpPr/>
        <p:nvPr/>
      </p:nvGrpSpPr>
      <p:grpSpPr>
        <a:xfrm>
          <a:off x="0" y="0"/>
          <a:ext cx="0" cy="0"/>
          <a:chOff x="0" y="0"/>
          <a:chExt cx="0" cy="0"/>
        </a:xfrm>
      </p:grpSpPr>
      <p:sp>
        <p:nvSpPr>
          <p:cNvPr id="2543" name="Shape 2543"/>
          <p:cNvSpPr/>
          <p:nvPr/>
        </p:nvSpPr>
        <p:spPr>
          <a:xfrm>
            <a:off x="688752" y="2465480"/>
            <a:ext cx="7866446" cy="1111272"/>
          </a:xfrm>
          <a:prstGeom prst="rect">
            <a:avLst/>
          </a:prstGeom>
          <a:solidFill>
            <a:srgbClr val="7549E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Verdana"/>
              <a:buNone/>
            </a:pPr>
            <a:r>
              <a:t/>
            </a:r>
            <a:endParaRPr b="0" i="0" sz="1100" u="none" cap="none" strike="noStrike">
              <a:solidFill>
                <a:srgbClr val="FFFFFF"/>
              </a:solidFill>
              <a:latin typeface="Verdana"/>
              <a:ea typeface="Verdana"/>
              <a:cs typeface="Verdana"/>
              <a:sym typeface="Verdana"/>
            </a:endParaRPr>
          </a:p>
        </p:txBody>
      </p:sp>
      <p:sp>
        <p:nvSpPr>
          <p:cNvPr id="2544" name="Shape 2544"/>
          <p:cNvSpPr/>
          <p:nvPr/>
        </p:nvSpPr>
        <p:spPr>
          <a:xfrm>
            <a:off x="688752" y="1301755"/>
            <a:ext cx="7866446" cy="1111273"/>
          </a:xfrm>
          <a:prstGeom prst="rect">
            <a:avLst/>
          </a:prstGeom>
          <a:solidFill>
            <a:srgbClr val="7549E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Verdana"/>
              <a:buNone/>
            </a:pPr>
            <a:r>
              <a:t/>
            </a:r>
            <a:endParaRPr b="0" i="0" sz="1100" u="none" cap="none" strike="noStrike">
              <a:solidFill>
                <a:srgbClr val="FFFFFF"/>
              </a:solidFill>
              <a:latin typeface="Verdana"/>
              <a:ea typeface="Verdana"/>
              <a:cs typeface="Verdana"/>
              <a:sym typeface="Verdana"/>
            </a:endParaRPr>
          </a:p>
        </p:txBody>
      </p:sp>
      <p:sp>
        <p:nvSpPr>
          <p:cNvPr id="2545" name="Shape 2545"/>
          <p:cNvSpPr/>
          <p:nvPr/>
        </p:nvSpPr>
        <p:spPr>
          <a:xfrm>
            <a:off x="688752" y="3629205"/>
            <a:ext cx="7866446" cy="1111273"/>
          </a:xfrm>
          <a:prstGeom prst="rect">
            <a:avLst/>
          </a:prstGeom>
          <a:solidFill>
            <a:srgbClr val="7549E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Verdana"/>
              <a:buNone/>
            </a:pPr>
            <a:r>
              <a:t/>
            </a:r>
            <a:endParaRPr b="0" i="0" sz="1100" u="none" cap="none" strike="noStrike">
              <a:solidFill>
                <a:srgbClr val="FFFFFF"/>
              </a:solidFill>
              <a:latin typeface="Verdana"/>
              <a:ea typeface="Verdana"/>
              <a:cs typeface="Verdana"/>
              <a:sym typeface="Verdana"/>
            </a:endParaRPr>
          </a:p>
        </p:txBody>
      </p:sp>
      <p:sp>
        <p:nvSpPr>
          <p:cNvPr id="2546" name="Shape 2546"/>
          <p:cNvSpPr txBox="1"/>
          <p:nvPr>
            <p:ph type="title"/>
          </p:nvPr>
        </p:nvSpPr>
        <p:spPr>
          <a:xfrm>
            <a:off x="544451" y="293840"/>
            <a:ext cx="8155049" cy="55615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500"/>
              <a:buFont typeface="Tahoma"/>
              <a:buNone/>
            </a:pPr>
            <a:r>
              <a:rPr i="0" lang="en" sz="2500" u="none" cap="none" strike="noStrike">
                <a:solidFill>
                  <a:srgbClr val="000000"/>
                </a:solidFill>
                <a:latin typeface="Titillium Web"/>
                <a:ea typeface="Titillium Web"/>
                <a:cs typeface="Titillium Web"/>
                <a:sym typeface="Titillium Web"/>
              </a:rPr>
              <a:t>A Terraform for each phase of the journey</a:t>
            </a:r>
            <a:endParaRPr sz="500">
              <a:latin typeface="Titillium Web"/>
              <a:ea typeface="Titillium Web"/>
              <a:cs typeface="Titillium Web"/>
              <a:sym typeface="Titillium Web"/>
            </a:endParaRPr>
          </a:p>
        </p:txBody>
      </p:sp>
      <p:sp>
        <p:nvSpPr>
          <p:cNvPr id="2547" name="Shape 2547"/>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2548" name="Shape 2548"/>
          <p:cNvSpPr/>
          <p:nvPr/>
        </p:nvSpPr>
        <p:spPr>
          <a:xfrm>
            <a:off x="3984218" y="1320694"/>
            <a:ext cx="1034383" cy="3400846"/>
          </a:xfrm>
          <a:prstGeom prst="rect">
            <a:avLst/>
          </a:prstGeom>
          <a:solidFill>
            <a:srgbClr val="53535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2549" name="Shape 2549"/>
          <p:cNvSpPr txBox="1"/>
          <p:nvPr/>
        </p:nvSpPr>
        <p:spPr>
          <a:xfrm>
            <a:off x="3914030" y="798135"/>
            <a:ext cx="1153553" cy="451168"/>
          </a:xfrm>
          <a:prstGeom prst="rect">
            <a:avLst/>
          </a:prstGeom>
          <a:noFill/>
          <a:ln>
            <a:noFill/>
          </a:ln>
        </p:spPr>
        <p:txBody>
          <a:bodyPr anchorCtr="0" anchor="b" bIns="45725" lIns="45725" spcFirstLastPara="1" rIns="45725" wrap="square" tIns="45725">
            <a:noAutofit/>
          </a:bodyPr>
          <a:lstStyle/>
          <a:p>
            <a:pPr indent="0" lvl="0" marL="0" marR="0" rtl="0" algn="ctr">
              <a:lnSpc>
                <a:spcPct val="80000"/>
              </a:lnSpc>
              <a:spcBef>
                <a:spcPts val="0"/>
              </a:spcBef>
              <a:spcAft>
                <a:spcPts val="0"/>
              </a:spcAft>
              <a:buClr>
                <a:srgbClr val="000000"/>
              </a:buClr>
              <a:buSzPts val="1200"/>
              <a:buFont typeface="Tahoma"/>
              <a:buNone/>
            </a:pPr>
            <a:r>
              <a:rPr b="0" i="0" lang="en" sz="1200" u="none" cap="none" strike="noStrike">
                <a:solidFill>
                  <a:srgbClr val="000000"/>
                </a:solidFill>
                <a:latin typeface="Tahoma"/>
                <a:ea typeface="Tahoma"/>
                <a:cs typeface="Tahoma"/>
                <a:sym typeface="Tahoma"/>
              </a:rPr>
              <a:t>Organizational </a:t>
            </a:r>
            <a:endParaRPr sz="500"/>
          </a:p>
          <a:p>
            <a:pPr indent="0" lvl="0" marL="0" marR="0" rtl="0" algn="ctr">
              <a:lnSpc>
                <a:spcPct val="80000"/>
              </a:lnSpc>
              <a:spcBef>
                <a:spcPts val="200"/>
              </a:spcBef>
              <a:spcAft>
                <a:spcPts val="0"/>
              </a:spcAft>
              <a:buClr>
                <a:srgbClr val="000000"/>
              </a:buClr>
              <a:buSzPts val="1200"/>
              <a:buFont typeface="Tahoma"/>
              <a:buNone/>
            </a:pPr>
            <a:r>
              <a:rPr b="0" i="0" lang="en" sz="1200" u="none" cap="none" strike="noStrike">
                <a:solidFill>
                  <a:srgbClr val="000000"/>
                </a:solidFill>
                <a:latin typeface="Tahoma"/>
                <a:ea typeface="Tahoma"/>
                <a:cs typeface="Tahoma"/>
                <a:sym typeface="Tahoma"/>
              </a:rPr>
              <a:t>Complexity</a:t>
            </a:r>
            <a:endParaRPr sz="500"/>
          </a:p>
        </p:txBody>
      </p:sp>
      <p:grpSp>
        <p:nvGrpSpPr>
          <p:cNvPr id="2550" name="Shape 2550"/>
          <p:cNvGrpSpPr/>
          <p:nvPr/>
        </p:nvGrpSpPr>
        <p:grpSpPr>
          <a:xfrm>
            <a:off x="4375607" y="1724129"/>
            <a:ext cx="230398" cy="266526"/>
            <a:chOff x="0" y="0"/>
            <a:chExt cx="614394" cy="710735"/>
          </a:xfrm>
        </p:grpSpPr>
        <p:sp>
          <p:nvSpPr>
            <p:cNvPr id="2551" name="Shape 2551"/>
            <p:cNvSpPr/>
            <p:nvPr/>
          </p:nvSpPr>
          <p:spPr>
            <a:xfrm>
              <a:off x="134636" y="0"/>
              <a:ext cx="349926" cy="349475"/>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552" name="Shape 2552"/>
            <p:cNvSpPr/>
            <p:nvPr/>
          </p:nvSpPr>
          <p:spPr>
            <a:xfrm>
              <a:off x="0" y="360167"/>
              <a:ext cx="614394" cy="34947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553" name="Shape 2553"/>
            <p:cNvCxnSpPr/>
            <p:nvPr/>
          </p:nvCxnSpPr>
          <p:spPr>
            <a:xfrm flipH="1" rot="10800000">
              <a:off x="134636" y="571467"/>
              <a:ext cx="4808" cy="139268"/>
            </a:xfrm>
            <a:prstGeom prst="straightConnector1">
              <a:avLst/>
            </a:prstGeom>
            <a:noFill/>
            <a:ln cap="flat" cmpd="sng" w="25400">
              <a:solidFill>
                <a:srgbClr val="FFFFFF"/>
              </a:solidFill>
              <a:prstDash val="solid"/>
              <a:miter lim="800000"/>
              <a:headEnd len="sm" w="sm" type="none"/>
              <a:tailEnd len="sm" w="sm" type="none"/>
            </a:ln>
          </p:spPr>
        </p:cxnSp>
        <p:cxnSp>
          <p:nvCxnSpPr>
            <p:cNvPr id="2554" name="Shape 2554"/>
            <p:cNvCxnSpPr/>
            <p:nvPr/>
          </p:nvCxnSpPr>
          <p:spPr>
            <a:xfrm flipH="1" rot="10800000">
              <a:off x="485651" y="571467"/>
              <a:ext cx="4811" cy="139268"/>
            </a:xfrm>
            <a:prstGeom prst="straightConnector1">
              <a:avLst/>
            </a:prstGeom>
            <a:noFill/>
            <a:ln cap="flat" cmpd="sng" w="25400">
              <a:solidFill>
                <a:srgbClr val="FFFFFF"/>
              </a:solidFill>
              <a:prstDash val="solid"/>
              <a:miter lim="800000"/>
              <a:headEnd len="sm" w="sm" type="none"/>
              <a:tailEnd len="sm" w="sm" type="none"/>
            </a:ln>
          </p:spPr>
        </p:cxnSp>
      </p:grpSp>
      <p:grpSp>
        <p:nvGrpSpPr>
          <p:cNvPr id="2555" name="Shape 2555"/>
          <p:cNvGrpSpPr/>
          <p:nvPr/>
        </p:nvGrpSpPr>
        <p:grpSpPr>
          <a:xfrm>
            <a:off x="4198730" y="2829221"/>
            <a:ext cx="605360" cy="383791"/>
            <a:chOff x="0" y="0"/>
            <a:chExt cx="1614292" cy="1023443"/>
          </a:xfrm>
        </p:grpSpPr>
        <p:sp>
          <p:nvSpPr>
            <p:cNvPr id="2556" name="Shape 2556"/>
            <p:cNvSpPr/>
            <p:nvPr/>
          </p:nvSpPr>
          <p:spPr>
            <a:xfrm>
              <a:off x="1286814" y="538302"/>
              <a:ext cx="238856" cy="238549"/>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557" name="Shape 2557"/>
            <p:cNvSpPr/>
            <p:nvPr/>
          </p:nvSpPr>
          <p:spPr>
            <a:xfrm>
              <a:off x="1194913" y="784149"/>
              <a:ext cx="419379" cy="238546"/>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558" name="Shape 2558"/>
            <p:cNvCxnSpPr/>
            <p:nvPr/>
          </p:nvCxnSpPr>
          <p:spPr>
            <a:xfrm flipH="1" rot="10800000">
              <a:off x="1286814" y="928380"/>
              <a:ext cx="3282" cy="95063"/>
            </a:xfrm>
            <a:prstGeom prst="straightConnector1">
              <a:avLst/>
            </a:prstGeom>
            <a:noFill/>
            <a:ln cap="flat" cmpd="sng" w="25400">
              <a:solidFill>
                <a:srgbClr val="FFFFFF"/>
              </a:solidFill>
              <a:prstDash val="solid"/>
              <a:miter lim="800000"/>
              <a:headEnd len="sm" w="sm" type="none"/>
              <a:tailEnd len="sm" w="sm" type="none"/>
            </a:ln>
          </p:spPr>
        </p:cxnSp>
        <p:cxnSp>
          <p:nvCxnSpPr>
            <p:cNvPr id="2559" name="Shape 2559"/>
            <p:cNvCxnSpPr/>
            <p:nvPr/>
          </p:nvCxnSpPr>
          <p:spPr>
            <a:xfrm flipH="1" rot="10800000">
              <a:off x="1526413" y="928380"/>
              <a:ext cx="3285" cy="95063"/>
            </a:xfrm>
            <a:prstGeom prst="straightConnector1">
              <a:avLst/>
            </a:prstGeom>
            <a:noFill/>
            <a:ln cap="flat" cmpd="sng" w="25400">
              <a:solidFill>
                <a:srgbClr val="FFFFFF"/>
              </a:solidFill>
              <a:prstDash val="solid"/>
              <a:miter lim="800000"/>
              <a:headEnd len="sm" w="sm" type="none"/>
              <a:tailEnd len="sm" w="sm" type="none"/>
            </a:ln>
          </p:spPr>
        </p:cxnSp>
        <p:sp>
          <p:nvSpPr>
            <p:cNvPr id="2560" name="Shape 2560"/>
            <p:cNvSpPr/>
            <p:nvPr/>
          </p:nvSpPr>
          <p:spPr>
            <a:xfrm>
              <a:off x="366508" y="0"/>
              <a:ext cx="238856" cy="238548"/>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561" name="Shape 2561"/>
            <p:cNvSpPr/>
            <p:nvPr/>
          </p:nvSpPr>
          <p:spPr>
            <a:xfrm>
              <a:off x="274607" y="245847"/>
              <a:ext cx="419379" cy="238546"/>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562" name="Shape 2562"/>
            <p:cNvCxnSpPr/>
            <p:nvPr/>
          </p:nvCxnSpPr>
          <p:spPr>
            <a:xfrm flipH="1" rot="10800000">
              <a:off x="366508" y="390077"/>
              <a:ext cx="3282" cy="95064"/>
            </a:xfrm>
            <a:prstGeom prst="straightConnector1">
              <a:avLst/>
            </a:prstGeom>
            <a:noFill/>
            <a:ln cap="flat" cmpd="sng" w="25400">
              <a:solidFill>
                <a:srgbClr val="FFFFFF"/>
              </a:solidFill>
              <a:prstDash val="solid"/>
              <a:miter lim="800000"/>
              <a:headEnd len="sm" w="sm" type="none"/>
              <a:tailEnd len="sm" w="sm" type="none"/>
            </a:ln>
          </p:spPr>
        </p:cxnSp>
        <p:cxnSp>
          <p:nvCxnSpPr>
            <p:cNvPr id="2563" name="Shape 2563"/>
            <p:cNvCxnSpPr/>
            <p:nvPr/>
          </p:nvCxnSpPr>
          <p:spPr>
            <a:xfrm flipH="1" rot="10800000">
              <a:off x="606107" y="390077"/>
              <a:ext cx="3284" cy="95064"/>
            </a:xfrm>
            <a:prstGeom prst="straightConnector1">
              <a:avLst/>
            </a:prstGeom>
            <a:noFill/>
            <a:ln cap="flat" cmpd="sng" w="25400">
              <a:solidFill>
                <a:srgbClr val="FFFFFF"/>
              </a:solidFill>
              <a:prstDash val="solid"/>
              <a:miter lim="800000"/>
              <a:headEnd len="sm" w="sm" type="none"/>
              <a:tailEnd len="sm" w="sm" type="none"/>
            </a:ln>
          </p:spPr>
        </p:cxnSp>
        <p:sp>
          <p:nvSpPr>
            <p:cNvPr id="2564" name="Shape 2564"/>
            <p:cNvSpPr/>
            <p:nvPr/>
          </p:nvSpPr>
          <p:spPr>
            <a:xfrm>
              <a:off x="981175" y="0"/>
              <a:ext cx="238856" cy="238548"/>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565" name="Shape 2565"/>
            <p:cNvSpPr/>
            <p:nvPr/>
          </p:nvSpPr>
          <p:spPr>
            <a:xfrm>
              <a:off x="889273" y="245847"/>
              <a:ext cx="419380" cy="238546"/>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566" name="Shape 2566"/>
            <p:cNvCxnSpPr/>
            <p:nvPr/>
          </p:nvCxnSpPr>
          <p:spPr>
            <a:xfrm flipH="1" rot="10800000">
              <a:off x="981175" y="390077"/>
              <a:ext cx="3282" cy="95064"/>
            </a:xfrm>
            <a:prstGeom prst="straightConnector1">
              <a:avLst/>
            </a:prstGeom>
            <a:noFill/>
            <a:ln cap="flat" cmpd="sng" w="25400">
              <a:solidFill>
                <a:srgbClr val="FFFFFF"/>
              </a:solidFill>
              <a:prstDash val="solid"/>
              <a:miter lim="800000"/>
              <a:headEnd len="sm" w="sm" type="none"/>
              <a:tailEnd len="sm" w="sm" type="none"/>
            </a:ln>
          </p:spPr>
        </p:cxnSp>
        <p:cxnSp>
          <p:nvCxnSpPr>
            <p:cNvPr id="2567" name="Shape 2567"/>
            <p:cNvCxnSpPr/>
            <p:nvPr/>
          </p:nvCxnSpPr>
          <p:spPr>
            <a:xfrm flipH="1" rot="10800000">
              <a:off x="1220774" y="390077"/>
              <a:ext cx="3284" cy="95064"/>
            </a:xfrm>
            <a:prstGeom prst="straightConnector1">
              <a:avLst/>
            </a:prstGeom>
            <a:noFill/>
            <a:ln cap="flat" cmpd="sng" w="25400">
              <a:solidFill>
                <a:srgbClr val="FFFFFF"/>
              </a:solidFill>
              <a:prstDash val="solid"/>
              <a:miter lim="800000"/>
              <a:headEnd len="sm" w="sm" type="none"/>
              <a:tailEnd len="sm" w="sm" type="none"/>
            </a:ln>
          </p:spPr>
        </p:cxnSp>
        <p:sp>
          <p:nvSpPr>
            <p:cNvPr id="2568" name="Shape 2568"/>
            <p:cNvSpPr/>
            <p:nvPr/>
          </p:nvSpPr>
          <p:spPr>
            <a:xfrm>
              <a:off x="91901" y="538302"/>
              <a:ext cx="238856" cy="238549"/>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569" name="Shape 2569"/>
            <p:cNvSpPr/>
            <p:nvPr/>
          </p:nvSpPr>
          <p:spPr>
            <a:xfrm>
              <a:off x="0" y="784149"/>
              <a:ext cx="419379" cy="238546"/>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570" name="Shape 2570"/>
            <p:cNvCxnSpPr/>
            <p:nvPr/>
          </p:nvCxnSpPr>
          <p:spPr>
            <a:xfrm flipH="1" rot="10800000">
              <a:off x="91901" y="928380"/>
              <a:ext cx="3282" cy="95063"/>
            </a:xfrm>
            <a:prstGeom prst="straightConnector1">
              <a:avLst/>
            </a:prstGeom>
            <a:noFill/>
            <a:ln cap="flat" cmpd="sng" w="25400">
              <a:solidFill>
                <a:srgbClr val="FFFFFF"/>
              </a:solidFill>
              <a:prstDash val="solid"/>
              <a:miter lim="800000"/>
              <a:headEnd len="sm" w="sm" type="none"/>
              <a:tailEnd len="sm" w="sm" type="none"/>
            </a:ln>
          </p:spPr>
        </p:cxnSp>
        <p:cxnSp>
          <p:nvCxnSpPr>
            <p:cNvPr id="2571" name="Shape 2571"/>
            <p:cNvCxnSpPr/>
            <p:nvPr/>
          </p:nvCxnSpPr>
          <p:spPr>
            <a:xfrm flipH="1" rot="10800000">
              <a:off x="331500" y="928380"/>
              <a:ext cx="3285" cy="95063"/>
            </a:xfrm>
            <a:prstGeom prst="straightConnector1">
              <a:avLst/>
            </a:prstGeom>
            <a:noFill/>
            <a:ln cap="flat" cmpd="sng" w="25400">
              <a:solidFill>
                <a:srgbClr val="FFFFFF"/>
              </a:solidFill>
              <a:prstDash val="solid"/>
              <a:miter lim="800000"/>
              <a:headEnd len="sm" w="sm" type="none"/>
              <a:tailEnd len="sm" w="sm" type="none"/>
            </a:ln>
          </p:spPr>
        </p:cxnSp>
        <p:sp>
          <p:nvSpPr>
            <p:cNvPr id="2572" name="Shape 2572"/>
            <p:cNvSpPr/>
            <p:nvPr/>
          </p:nvSpPr>
          <p:spPr>
            <a:xfrm>
              <a:off x="727682" y="538302"/>
              <a:ext cx="238856" cy="238549"/>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573" name="Shape 2573"/>
            <p:cNvSpPr/>
            <p:nvPr/>
          </p:nvSpPr>
          <p:spPr>
            <a:xfrm>
              <a:off x="635781" y="784149"/>
              <a:ext cx="419380" cy="238546"/>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574" name="Shape 2574"/>
            <p:cNvCxnSpPr/>
            <p:nvPr/>
          </p:nvCxnSpPr>
          <p:spPr>
            <a:xfrm flipH="1" rot="10800000">
              <a:off x="727682" y="928380"/>
              <a:ext cx="3282" cy="95063"/>
            </a:xfrm>
            <a:prstGeom prst="straightConnector1">
              <a:avLst/>
            </a:prstGeom>
            <a:noFill/>
            <a:ln cap="flat" cmpd="sng" w="25400">
              <a:solidFill>
                <a:srgbClr val="FFFFFF"/>
              </a:solidFill>
              <a:prstDash val="solid"/>
              <a:miter lim="800000"/>
              <a:headEnd len="sm" w="sm" type="none"/>
              <a:tailEnd len="sm" w="sm" type="none"/>
            </a:ln>
          </p:spPr>
        </p:cxnSp>
        <p:cxnSp>
          <p:nvCxnSpPr>
            <p:cNvPr id="2575" name="Shape 2575"/>
            <p:cNvCxnSpPr/>
            <p:nvPr/>
          </p:nvCxnSpPr>
          <p:spPr>
            <a:xfrm flipH="1" rot="10800000">
              <a:off x="967281" y="928380"/>
              <a:ext cx="3285" cy="95063"/>
            </a:xfrm>
            <a:prstGeom prst="straightConnector1">
              <a:avLst/>
            </a:prstGeom>
            <a:noFill/>
            <a:ln cap="flat" cmpd="sng" w="25400">
              <a:solidFill>
                <a:srgbClr val="FFFFFF"/>
              </a:solidFill>
              <a:prstDash val="solid"/>
              <a:miter lim="800000"/>
              <a:headEnd len="sm" w="sm" type="none"/>
              <a:tailEnd len="sm" w="sm" type="none"/>
            </a:ln>
          </p:spPr>
        </p:cxnSp>
      </p:grpSp>
      <p:sp>
        <p:nvSpPr>
          <p:cNvPr id="2576" name="Shape 2576"/>
          <p:cNvSpPr txBox="1"/>
          <p:nvPr/>
        </p:nvSpPr>
        <p:spPr>
          <a:xfrm>
            <a:off x="1368952" y="1567514"/>
            <a:ext cx="2213690" cy="579755"/>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rgbClr val="FFFFFF"/>
              </a:buClr>
              <a:buSzPts val="1700"/>
              <a:buFont typeface="Tahoma"/>
              <a:buNone/>
            </a:pPr>
            <a:r>
              <a:rPr b="1" i="0" lang="en" sz="1700" u="none" cap="none" strike="noStrike">
                <a:solidFill>
                  <a:srgbClr val="FFFFFF"/>
                </a:solidFill>
                <a:latin typeface="Tahoma"/>
                <a:ea typeface="Tahoma"/>
                <a:cs typeface="Tahoma"/>
                <a:sym typeface="Tahoma"/>
              </a:rPr>
              <a:t>A way to provision </a:t>
            </a:r>
            <a:endParaRPr sz="500"/>
          </a:p>
          <a:p>
            <a:pPr indent="0" lvl="0" marL="0" marR="0" rtl="0" algn="l">
              <a:lnSpc>
                <a:spcPct val="80000"/>
              </a:lnSpc>
              <a:spcBef>
                <a:spcPts val="200"/>
              </a:spcBef>
              <a:spcAft>
                <a:spcPts val="0"/>
              </a:spcAft>
              <a:buClr>
                <a:srgbClr val="FFFFFF"/>
              </a:buClr>
              <a:buSzPts val="1700"/>
              <a:buFont typeface="Tahoma"/>
              <a:buNone/>
            </a:pPr>
            <a:r>
              <a:rPr b="1" i="0" lang="en" sz="1700" u="none" cap="none" strike="noStrike">
                <a:solidFill>
                  <a:srgbClr val="FFFFFF"/>
                </a:solidFill>
                <a:latin typeface="Tahoma"/>
                <a:ea typeface="Tahoma"/>
                <a:cs typeface="Tahoma"/>
                <a:sym typeface="Tahoma"/>
              </a:rPr>
              <a:t>any infrastructure</a:t>
            </a:r>
            <a:endParaRPr sz="500"/>
          </a:p>
        </p:txBody>
      </p:sp>
      <p:sp>
        <p:nvSpPr>
          <p:cNvPr id="2577" name="Shape 2577"/>
          <p:cNvSpPr txBox="1"/>
          <p:nvPr/>
        </p:nvSpPr>
        <p:spPr>
          <a:xfrm>
            <a:off x="1909004" y="798135"/>
            <a:ext cx="996836" cy="451168"/>
          </a:xfrm>
          <a:prstGeom prst="rect">
            <a:avLst/>
          </a:prstGeom>
          <a:noFill/>
          <a:ln>
            <a:noFill/>
          </a:ln>
        </p:spPr>
        <p:txBody>
          <a:bodyPr anchorCtr="0" anchor="b" bIns="45725" lIns="45725" spcFirstLastPara="1" rIns="45725" wrap="square" tIns="45725">
            <a:noAutofit/>
          </a:bodyPr>
          <a:lstStyle/>
          <a:p>
            <a:pPr indent="0" lvl="0" marL="0" marR="0" rtl="0" algn="ctr">
              <a:lnSpc>
                <a:spcPct val="80000"/>
              </a:lnSpc>
              <a:spcBef>
                <a:spcPts val="0"/>
              </a:spcBef>
              <a:spcAft>
                <a:spcPts val="0"/>
              </a:spcAft>
              <a:buClr>
                <a:srgbClr val="000000"/>
              </a:buClr>
              <a:buSzPts val="1200"/>
              <a:buFont typeface="Tahoma"/>
              <a:buNone/>
            </a:pPr>
            <a:r>
              <a:rPr b="0" i="0" lang="en" sz="1200" u="none" cap="none" strike="noStrike">
                <a:solidFill>
                  <a:srgbClr val="000000"/>
                </a:solidFill>
                <a:latin typeface="Tahoma"/>
                <a:ea typeface="Tahoma"/>
                <a:cs typeface="Tahoma"/>
                <a:sym typeface="Tahoma"/>
              </a:rPr>
              <a:t>Provisioning </a:t>
            </a:r>
            <a:endParaRPr sz="500"/>
          </a:p>
          <a:p>
            <a:pPr indent="0" lvl="0" marL="0" marR="0" rtl="0" algn="ctr">
              <a:lnSpc>
                <a:spcPct val="80000"/>
              </a:lnSpc>
              <a:spcBef>
                <a:spcPts val="200"/>
              </a:spcBef>
              <a:spcAft>
                <a:spcPts val="0"/>
              </a:spcAft>
              <a:buClr>
                <a:srgbClr val="000000"/>
              </a:buClr>
              <a:buSzPts val="1200"/>
              <a:buFont typeface="Tahoma"/>
              <a:buNone/>
            </a:pPr>
            <a:r>
              <a:rPr b="0" i="0" lang="en" sz="1200" u="none" cap="none" strike="noStrike">
                <a:solidFill>
                  <a:srgbClr val="000000"/>
                </a:solidFill>
                <a:latin typeface="Tahoma"/>
                <a:ea typeface="Tahoma"/>
                <a:cs typeface="Tahoma"/>
                <a:sym typeface="Tahoma"/>
              </a:rPr>
              <a:t>Goals</a:t>
            </a:r>
            <a:endParaRPr sz="500"/>
          </a:p>
        </p:txBody>
      </p:sp>
      <p:sp>
        <p:nvSpPr>
          <p:cNvPr id="2578" name="Shape 2578"/>
          <p:cNvSpPr/>
          <p:nvPr/>
        </p:nvSpPr>
        <p:spPr>
          <a:xfrm rot="-2700000">
            <a:off x="4162724" y="3056140"/>
            <a:ext cx="677559" cy="688645"/>
          </a:xfrm>
          <a:custGeom>
            <a:pathLst>
              <a:path extrusionOk="0" h="120000" w="120000">
                <a:moveTo>
                  <a:pt x="0" y="0"/>
                </a:moveTo>
                <a:lnTo>
                  <a:pt x="0" y="120000"/>
                </a:lnTo>
                <a:lnTo>
                  <a:pt x="120000" y="120000"/>
                </a:lnTo>
                <a:close/>
              </a:path>
            </a:pathLst>
          </a:custGeom>
          <a:solidFill>
            <a:srgbClr val="9CA4B0"/>
          </a:solidFill>
          <a:ln cap="flat" cmpd="sng" w="25400">
            <a:solidFill>
              <a:schemeClr val="accent1"/>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2579" name="Shape 2579"/>
          <p:cNvSpPr txBox="1"/>
          <p:nvPr/>
        </p:nvSpPr>
        <p:spPr>
          <a:xfrm>
            <a:off x="6039241" y="1709027"/>
            <a:ext cx="1461712" cy="348615"/>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rgbClr val="FFFFFF"/>
              </a:buClr>
              <a:buSzPts val="1700"/>
              <a:buFont typeface="Tahoma"/>
              <a:buNone/>
            </a:pPr>
            <a:r>
              <a:rPr b="1" i="0" lang="en" sz="1700" u="none" cap="none" strike="noStrike">
                <a:solidFill>
                  <a:srgbClr val="FFFFFF"/>
                </a:solidFill>
                <a:latin typeface="Tahoma"/>
                <a:ea typeface="Tahoma"/>
                <a:cs typeface="Tahoma"/>
                <a:sym typeface="Tahoma"/>
              </a:rPr>
              <a:t>Open Source</a:t>
            </a:r>
            <a:endParaRPr sz="500"/>
          </a:p>
        </p:txBody>
      </p:sp>
      <p:sp>
        <p:nvSpPr>
          <p:cNvPr id="2580" name="Shape 2580"/>
          <p:cNvSpPr txBox="1"/>
          <p:nvPr/>
        </p:nvSpPr>
        <p:spPr>
          <a:xfrm>
            <a:off x="5953433" y="2829221"/>
            <a:ext cx="1633330" cy="348615"/>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rgbClr val="FFFFFF"/>
              </a:buClr>
              <a:buSzPts val="1700"/>
              <a:buFont typeface="Tahoma"/>
              <a:buNone/>
            </a:pPr>
            <a:r>
              <a:rPr b="1" i="0" lang="en" sz="1700" u="none" cap="none" strike="noStrike">
                <a:solidFill>
                  <a:srgbClr val="FFFFFF"/>
                </a:solidFill>
                <a:latin typeface="Tahoma"/>
                <a:ea typeface="Tahoma"/>
                <a:cs typeface="Tahoma"/>
                <a:sym typeface="Tahoma"/>
              </a:rPr>
              <a:t>Enterprise Pro</a:t>
            </a:r>
            <a:endParaRPr sz="500"/>
          </a:p>
        </p:txBody>
      </p:sp>
      <p:sp>
        <p:nvSpPr>
          <p:cNvPr id="2581" name="Shape 2581"/>
          <p:cNvSpPr txBox="1"/>
          <p:nvPr/>
        </p:nvSpPr>
        <p:spPr>
          <a:xfrm>
            <a:off x="5650643" y="3984591"/>
            <a:ext cx="2238909" cy="348615"/>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rgbClr val="FFFFFF"/>
              </a:buClr>
              <a:buSzPts val="1700"/>
              <a:buFont typeface="Tahoma"/>
              <a:buNone/>
            </a:pPr>
            <a:r>
              <a:rPr b="1" i="0" lang="en" sz="1700" u="none" cap="none" strike="noStrike">
                <a:solidFill>
                  <a:srgbClr val="FFFFFF"/>
                </a:solidFill>
                <a:latin typeface="Tahoma"/>
                <a:ea typeface="Tahoma"/>
                <a:cs typeface="Tahoma"/>
                <a:sym typeface="Tahoma"/>
              </a:rPr>
              <a:t>Enterprise Premium</a:t>
            </a:r>
            <a:endParaRPr sz="500"/>
          </a:p>
        </p:txBody>
      </p:sp>
      <p:sp>
        <p:nvSpPr>
          <p:cNvPr id="2582" name="Shape 2582"/>
          <p:cNvSpPr txBox="1"/>
          <p:nvPr/>
        </p:nvSpPr>
        <p:spPr>
          <a:xfrm>
            <a:off x="731859" y="2623481"/>
            <a:ext cx="3175699" cy="760095"/>
          </a:xfrm>
          <a:prstGeom prst="rect">
            <a:avLst/>
          </a:prstGeom>
          <a:noFill/>
          <a:ln>
            <a:noFill/>
          </a:ln>
        </p:spPr>
        <p:txBody>
          <a:bodyPr anchorCtr="0" anchor="b" bIns="45725" lIns="45725" spcFirstLastPara="1" rIns="45725" wrap="square" tIns="45725">
            <a:noAutofit/>
          </a:bodyPr>
          <a:lstStyle/>
          <a:p>
            <a:pPr indent="0" lvl="0" marL="0" marR="0" rtl="0" algn="ctr">
              <a:lnSpc>
                <a:spcPct val="80000"/>
              </a:lnSpc>
              <a:spcBef>
                <a:spcPts val="0"/>
              </a:spcBef>
              <a:spcAft>
                <a:spcPts val="0"/>
              </a:spcAft>
              <a:buClr>
                <a:srgbClr val="FFFFFF"/>
              </a:buClr>
              <a:buSzPts val="1700"/>
              <a:buFont typeface="Tahoma"/>
              <a:buNone/>
            </a:pPr>
            <a:r>
              <a:rPr b="1" i="0" lang="en" sz="1700" u="none" cap="none" strike="noStrike">
                <a:solidFill>
                  <a:srgbClr val="FFFFFF"/>
                </a:solidFill>
                <a:latin typeface="Tahoma"/>
                <a:ea typeface="Tahoma"/>
                <a:cs typeface="Tahoma"/>
                <a:sym typeface="Tahoma"/>
              </a:rPr>
              <a:t>A way for teams to collaborate on infrastructure</a:t>
            </a:r>
            <a:endParaRPr sz="500"/>
          </a:p>
        </p:txBody>
      </p:sp>
      <p:sp>
        <p:nvSpPr>
          <p:cNvPr id="2583" name="Shape 2583"/>
          <p:cNvSpPr txBox="1"/>
          <p:nvPr/>
        </p:nvSpPr>
        <p:spPr>
          <a:xfrm>
            <a:off x="913222" y="3869021"/>
            <a:ext cx="2812973" cy="554355"/>
          </a:xfrm>
          <a:prstGeom prst="rect">
            <a:avLst/>
          </a:prstGeom>
          <a:noFill/>
          <a:ln>
            <a:noFill/>
          </a:ln>
        </p:spPr>
        <p:txBody>
          <a:bodyPr anchorCtr="0" anchor="b" bIns="45725" lIns="45725" spcFirstLastPara="1" rIns="45725" wrap="square" tIns="45725">
            <a:noAutofit/>
          </a:bodyPr>
          <a:lstStyle/>
          <a:p>
            <a:pPr indent="0" lvl="0" marL="0" marR="0" rtl="0" algn="ctr">
              <a:lnSpc>
                <a:spcPct val="80000"/>
              </a:lnSpc>
              <a:spcBef>
                <a:spcPts val="0"/>
              </a:spcBef>
              <a:spcAft>
                <a:spcPts val="0"/>
              </a:spcAft>
              <a:buClr>
                <a:srgbClr val="FFFFFF"/>
              </a:buClr>
              <a:buSzPts val="1700"/>
              <a:buFont typeface="Tahoma"/>
              <a:buNone/>
            </a:pPr>
            <a:r>
              <a:rPr b="1" i="0" lang="en" sz="1700" u="none" cap="none" strike="noStrike">
                <a:solidFill>
                  <a:srgbClr val="FFFFFF"/>
                </a:solidFill>
                <a:latin typeface="Tahoma"/>
                <a:ea typeface="Tahoma"/>
                <a:cs typeface="Tahoma"/>
                <a:sym typeface="Tahoma"/>
              </a:rPr>
              <a:t>A way for organizations to govern infrastructure</a:t>
            </a:r>
            <a:endParaRPr sz="500"/>
          </a:p>
        </p:txBody>
      </p:sp>
      <p:grpSp>
        <p:nvGrpSpPr>
          <p:cNvPr id="2584" name="Shape 2584"/>
          <p:cNvGrpSpPr/>
          <p:nvPr/>
        </p:nvGrpSpPr>
        <p:grpSpPr>
          <a:xfrm>
            <a:off x="4209734" y="3941700"/>
            <a:ext cx="583352" cy="486282"/>
            <a:chOff x="0" y="0"/>
            <a:chExt cx="1555605" cy="1296751"/>
          </a:xfrm>
        </p:grpSpPr>
        <p:sp>
          <p:nvSpPr>
            <p:cNvPr id="2585" name="Shape 2585"/>
            <p:cNvSpPr/>
            <p:nvPr/>
          </p:nvSpPr>
          <p:spPr>
            <a:xfrm>
              <a:off x="64300" y="453851"/>
              <a:ext cx="167119" cy="166904"/>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586" name="Shape 2586"/>
            <p:cNvSpPr/>
            <p:nvPr/>
          </p:nvSpPr>
          <p:spPr>
            <a:xfrm>
              <a:off x="0" y="625861"/>
              <a:ext cx="293424"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587" name="Shape 2587"/>
            <p:cNvCxnSpPr/>
            <p:nvPr/>
          </p:nvCxnSpPr>
          <p:spPr>
            <a:xfrm flipH="1" rot="10800000">
              <a:off x="64300" y="726774"/>
              <a:ext cx="2296" cy="66512"/>
            </a:xfrm>
            <a:prstGeom prst="straightConnector1">
              <a:avLst/>
            </a:prstGeom>
            <a:noFill/>
            <a:ln cap="flat" cmpd="sng" w="25400">
              <a:solidFill>
                <a:srgbClr val="FFFFFF"/>
              </a:solidFill>
              <a:prstDash val="solid"/>
              <a:miter lim="800000"/>
              <a:headEnd len="sm" w="sm" type="none"/>
              <a:tailEnd len="sm" w="sm" type="none"/>
            </a:ln>
          </p:spPr>
        </p:cxnSp>
        <p:cxnSp>
          <p:nvCxnSpPr>
            <p:cNvPr id="2588" name="Shape 2588"/>
            <p:cNvCxnSpPr/>
            <p:nvPr/>
          </p:nvCxnSpPr>
          <p:spPr>
            <a:xfrm flipH="1" rot="10800000">
              <a:off x="231939" y="726774"/>
              <a:ext cx="2298" cy="66512"/>
            </a:xfrm>
            <a:prstGeom prst="straightConnector1">
              <a:avLst/>
            </a:prstGeom>
            <a:noFill/>
            <a:ln cap="flat" cmpd="sng" w="25400">
              <a:solidFill>
                <a:srgbClr val="FFFFFF"/>
              </a:solidFill>
              <a:prstDash val="solid"/>
              <a:miter lim="800000"/>
              <a:headEnd len="sm" w="sm" type="none"/>
              <a:tailEnd len="sm" w="sm" type="none"/>
            </a:ln>
          </p:spPr>
        </p:cxnSp>
        <p:sp>
          <p:nvSpPr>
            <p:cNvPr id="2589" name="Shape 2589"/>
            <p:cNvSpPr/>
            <p:nvPr/>
          </p:nvSpPr>
          <p:spPr>
            <a:xfrm>
              <a:off x="868978" y="957315"/>
              <a:ext cx="167119" cy="166905"/>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590" name="Shape 2590"/>
            <p:cNvSpPr/>
            <p:nvPr/>
          </p:nvSpPr>
          <p:spPr>
            <a:xfrm>
              <a:off x="804678" y="1129326"/>
              <a:ext cx="293425"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591" name="Shape 2591"/>
            <p:cNvCxnSpPr/>
            <p:nvPr/>
          </p:nvCxnSpPr>
          <p:spPr>
            <a:xfrm flipH="1" rot="10800000">
              <a:off x="868978" y="1230239"/>
              <a:ext cx="2297" cy="66512"/>
            </a:xfrm>
            <a:prstGeom prst="straightConnector1">
              <a:avLst/>
            </a:prstGeom>
            <a:noFill/>
            <a:ln cap="flat" cmpd="sng" w="25400">
              <a:solidFill>
                <a:srgbClr val="FFFFFF"/>
              </a:solidFill>
              <a:prstDash val="solid"/>
              <a:miter lim="800000"/>
              <a:headEnd len="sm" w="sm" type="none"/>
              <a:tailEnd len="sm" w="sm" type="none"/>
            </a:ln>
          </p:spPr>
        </p:cxnSp>
        <p:cxnSp>
          <p:nvCxnSpPr>
            <p:cNvPr id="2592" name="Shape 2592"/>
            <p:cNvCxnSpPr/>
            <p:nvPr/>
          </p:nvCxnSpPr>
          <p:spPr>
            <a:xfrm flipH="1" rot="10800000">
              <a:off x="1036617" y="1230239"/>
              <a:ext cx="2298" cy="66512"/>
            </a:xfrm>
            <a:prstGeom prst="straightConnector1">
              <a:avLst/>
            </a:prstGeom>
            <a:noFill/>
            <a:ln cap="flat" cmpd="sng" w="25400">
              <a:solidFill>
                <a:srgbClr val="FFFFFF"/>
              </a:solidFill>
              <a:prstDash val="solid"/>
              <a:miter lim="800000"/>
              <a:headEnd len="sm" w="sm" type="none"/>
              <a:tailEnd len="sm" w="sm" type="none"/>
            </a:ln>
          </p:spPr>
        </p:cxnSp>
        <p:sp>
          <p:nvSpPr>
            <p:cNvPr id="2593" name="Shape 2593"/>
            <p:cNvSpPr/>
            <p:nvPr/>
          </p:nvSpPr>
          <p:spPr>
            <a:xfrm>
              <a:off x="477914" y="957315"/>
              <a:ext cx="167120" cy="166905"/>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594" name="Shape 2594"/>
            <p:cNvSpPr/>
            <p:nvPr/>
          </p:nvSpPr>
          <p:spPr>
            <a:xfrm>
              <a:off x="413614" y="1129326"/>
              <a:ext cx="293425"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595" name="Shape 2595"/>
            <p:cNvCxnSpPr/>
            <p:nvPr/>
          </p:nvCxnSpPr>
          <p:spPr>
            <a:xfrm flipH="1" rot="10800000">
              <a:off x="477914" y="1230239"/>
              <a:ext cx="2297" cy="66512"/>
            </a:xfrm>
            <a:prstGeom prst="straightConnector1">
              <a:avLst/>
            </a:prstGeom>
            <a:noFill/>
            <a:ln cap="flat" cmpd="sng" w="25400">
              <a:solidFill>
                <a:srgbClr val="FFFFFF"/>
              </a:solidFill>
              <a:prstDash val="solid"/>
              <a:miter lim="800000"/>
              <a:headEnd len="sm" w="sm" type="none"/>
              <a:tailEnd len="sm" w="sm" type="none"/>
            </a:ln>
          </p:spPr>
        </p:cxnSp>
        <p:cxnSp>
          <p:nvCxnSpPr>
            <p:cNvPr id="2596" name="Shape 2596"/>
            <p:cNvCxnSpPr/>
            <p:nvPr/>
          </p:nvCxnSpPr>
          <p:spPr>
            <a:xfrm flipH="1" rot="10800000">
              <a:off x="645553" y="1230239"/>
              <a:ext cx="2298" cy="66512"/>
            </a:xfrm>
            <a:prstGeom prst="straightConnector1">
              <a:avLst/>
            </a:prstGeom>
            <a:noFill/>
            <a:ln cap="flat" cmpd="sng" w="25400">
              <a:solidFill>
                <a:srgbClr val="FFFFFF"/>
              </a:solidFill>
              <a:prstDash val="solid"/>
              <a:miter lim="800000"/>
              <a:headEnd len="sm" w="sm" type="none"/>
              <a:tailEnd len="sm" w="sm" type="none"/>
            </a:ln>
          </p:spPr>
        </p:cxnSp>
        <p:sp>
          <p:nvSpPr>
            <p:cNvPr id="2597" name="Shape 2597"/>
            <p:cNvSpPr/>
            <p:nvPr/>
          </p:nvSpPr>
          <p:spPr>
            <a:xfrm>
              <a:off x="68590" y="957315"/>
              <a:ext cx="167119" cy="166905"/>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598" name="Shape 2598"/>
            <p:cNvSpPr/>
            <p:nvPr/>
          </p:nvSpPr>
          <p:spPr>
            <a:xfrm>
              <a:off x="4290" y="1129326"/>
              <a:ext cx="293425"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599" name="Shape 2599"/>
            <p:cNvCxnSpPr/>
            <p:nvPr/>
          </p:nvCxnSpPr>
          <p:spPr>
            <a:xfrm flipH="1" rot="10800000">
              <a:off x="68590" y="1230239"/>
              <a:ext cx="2297" cy="66512"/>
            </a:xfrm>
            <a:prstGeom prst="straightConnector1">
              <a:avLst/>
            </a:prstGeom>
            <a:noFill/>
            <a:ln cap="flat" cmpd="sng" w="25400">
              <a:solidFill>
                <a:srgbClr val="FFFFFF"/>
              </a:solidFill>
              <a:prstDash val="solid"/>
              <a:miter lim="800000"/>
              <a:headEnd len="sm" w="sm" type="none"/>
              <a:tailEnd len="sm" w="sm" type="none"/>
            </a:ln>
          </p:spPr>
        </p:cxnSp>
        <p:cxnSp>
          <p:nvCxnSpPr>
            <p:cNvPr id="2600" name="Shape 2600"/>
            <p:cNvCxnSpPr/>
            <p:nvPr/>
          </p:nvCxnSpPr>
          <p:spPr>
            <a:xfrm flipH="1" rot="10800000">
              <a:off x="236229" y="1230239"/>
              <a:ext cx="2298" cy="66512"/>
            </a:xfrm>
            <a:prstGeom prst="straightConnector1">
              <a:avLst/>
            </a:prstGeom>
            <a:noFill/>
            <a:ln cap="flat" cmpd="sng" w="25400">
              <a:solidFill>
                <a:srgbClr val="FFFFFF"/>
              </a:solidFill>
              <a:prstDash val="solid"/>
              <a:miter lim="800000"/>
              <a:headEnd len="sm" w="sm" type="none"/>
              <a:tailEnd len="sm" w="sm" type="none"/>
            </a:ln>
          </p:spPr>
        </p:cxnSp>
        <p:sp>
          <p:nvSpPr>
            <p:cNvPr id="2601" name="Shape 2601"/>
            <p:cNvSpPr/>
            <p:nvPr/>
          </p:nvSpPr>
          <p:spPr>
            <a:xfrm>
              <a:off x="1300572" y="957315"/>
              <a:ext cx="167119" cy="166905"/>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02" name="Shape 2602"/>
            <p:cNvSpPr/>
            <p:nvPr/>
          </p:nvSpPr>
          <p:spPr>
            <a:xfrm>
              <a:off x="1236272" y="1129326"/>
              <a:ext cx="293425"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603" name="Shape 2603"/>
            <p:cNvCxnSpPr/>
            <p:nvPr/>
          </p:nvCxnSpPr>
          <p:spPr>
            <a:xfrm flipH="1" rot="10800000">
              <a:off x="1300572" y="1230239"/>
              <a:ext cx="2297" cy="66512"/>
            </a:xfrm>
            <a:prstGeom prst="straightConnector1">
              <a:avLst/>
            </a:prstGeom>
            <a:noFill/>
            <a:ln cap="flat" cmpd="sng" w="25400">
              <a:solidFill>
                <a:srgbClr val="FFFFFF"/>
              </a:solidFill>
              <a:prstDash val="solid"/>
              <a:miter lim="800000"/>
              <a:headEnd len="sm" w="sm" type="none"/>
              <a:tailEnd len="sm" w="sm" type="none"/>
            </a:ln>
          </p:spPr>
        </p:cxnSp>
        <p:cxnSp>
          <p:nvCxnSpPr>
            <p:cNvPr id="2604" name="Shape 2604"/>
            <p:cNvCxnSpPr/>
            <p:nvPr/>
          </p:nvCxnSpPr>
          <p:spPr>
            <a:xfrm flipH="1" rot="10800000">
              <a:off x="1468211" y="1230239"/>
              <a:ext cx="2298" cy="66512"/>
            </a:xfrm>
            <a:prstGeom prst="straightConnector1">
              <a:avLst/>
            </a:prstGeom>
            <a:noFill/>
            <a:ln cap="flat" cmpd="sng" w="25400">
              <a:solidFill>
                <a:srgbClr val="FFFFFF"/>
              </a:solidFill>
              <a:prstDash val="solid"/>
              <a:miter lim="800000"/>
              <a:headEnd len="sm" w="sm" type="none"/>
              <a:tailEnd len="sm" w="sm" type="none"/>
            </a:ln>
          </p:spPr>
        </p:cxnSp>
        <p:sp>
          <p:nvSpPr>
            <p:cNvPr id="2605" name="Shape 2605"/>
            <p:cNvSpPr/>
            <p:nvPr/>
          </p:nvSpPr>
          <p:spPr>
            <a:xfrm>
              <a:off x="868978" y="453851"/>
              <a:ext cx="167119" cy="166904"/>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06" name="Shape 2606"/>
            <p:cNvSpPr/>
            <p:nvPr/>
          </p:nvSpPr>
          <p:spPr>
            <a:xfrm>
              <a:off x="804678" y="625861"/>
              <a:ext cx="293425"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607" name="Shape 2607"/>
            <p:cNvCxnSpPr/>
            <p:nvPr/>
          </p:nvCxnSpPr>
          <p:spPr>
            <a:xfrm flipH="1" rot="10800000">
              <a:off x="868978" y="726774"/>
              <a:ext cx="2297" cy="66512"/>
            </a:xfrm>
            <a:prstGeom prst="straightConnector1">
              <a:avLst/>
            </a:prstGeom>
            <a:noFill/>
            <a:ln cap="flat" cmpd="sng" w="25400">
              <a:solidFill>
                <a:srgbClr val="FFFFFF"/>
              </a:solidFill>
              <a:prstDash val="solid"/>
              <a:miter lim="800000"/>
              <a:headEnd len="sm" w="sm" type="none"/>
              <a:tailEnd len="sm" w="sm" type="none"/>
            </a:ln>
          </p:spPr>
        </p:cxnSp>
        <p:cxnSp>
          <p:nvCxnSpPr>
            <p:cNvPr id="2608" name="Shape 2608"/>
            <p:cNvCxnSpPr/>
            <p:nvPr/>
          </p:nvCxnSpPr>
          <p:spPr>
            <a:xfrm flipH="1" rot="10800000">
              <a:off x="1036617" y="726774"/>
              <a:ext cx="2298" cy="66512"/>
            </a:xfrm>
            <a:prstGeom prst="straightConnector1">
              <a:avLst/>
            </a:prstGeom>
            <a:noFill/>
            <a:ln cap="flat" cmpd="sng" w="25400">
              <a:solidFill>
                <a:srgbClr val="FFFFFF"/>
              </a:solidFill>
              <a:prstDash val="solid"/>
              <a:miter lim="800000"/>
              <a:headEnd len="sm" w="sm" type="none"/>
              <a:tailEnd len="sm" w="sm" type="none"/>
            </a:ln>
          </p:spPr>
        </p:cxnSp>
        <p:sp>
          <p:nvSpPr>
            <p:cNvPr id="2609" name="Shape 2609"/>
            <p:cNvSpPr/>
            <p:nvPr/>
          </p:nvSpPr>
          <p:spPr>
            <a:xfrm>
              <a:off x="477914" y="453851"/>
              <a:ext cx="167120" cy="166904"/>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10" name="Shape 2610"/>
            <p:cNvSpPr/>
            <p:nvPr/>
          </p:nvSpPr>
          <p:spPr>
            <a:xfrm>
              <a:off x="413614" y="625861"/>
              <a:ext cx="293425"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611" name="Shape 2611"/>
            <p:cNvCxnSpPr/>
            <p:nvPr/>
          </p:nvCxnSpPr>
          <p:spPr>
            <a:xfrm flipH="1" rot="10800000">
              <a:off x="477914" y="726774"/>
              <a:ext cx="2297" cy="66512"/>
            </a:xfrm>
            <a:prstGeom prst="straightConnector1">
              <a:avLst/>
            </a:prstGeom>
            <a:noFill/>
            <a:ln cap="flat" cmpd="sng" w="25400">
              <a:solidFill>
                <a:srgbClr val="FFFFFF"/>
              </a:solidFill>
              <a:prstDash val="solid"/>
              <a:miter lim="800000"/>
              <a:headEnd len="sm" w="sm" type="none"/>
              <a:tailEnd len="sm" w="sm" type="none"/>
            </a:ln>
          </p:spPr>
        </p:cxnSp>
        <p:cxnSp>
          <p:nvCxnSpPr>
            <p:cNvPr id="2612" name="Shape 2612"/>
            <p:cNvCxnSpPr/>
            <p:nvPr/>
          </p:nvCxnSpPr>
          <p:spPr>
            <a:xfrm flipH="1" rot="10800000">
              <a:off x="645553" y="726774"/>
              <a:ext cx="2298" cy="66512"/>
            </a:xfrm>
            <a:prstGeom prst="straightConnector1">
              <a:avLst/>
            </a:prstGeom>
            <a:noFill/>
            <a:ln cap="flat" cmpd="sng" w="25400">
              <a:solidFill>
                <a:srgbClr val="FFFFFF"/>
              </a:solidFill>
              <a:prstDash val="solid"/>
              <a:miter lim="800000"/>
              <a:headEnd len="sm" w="sm" type="none"/>
              <a:tailEnd len="sm" w="sm" type="none"/>
            </a:ln>
          </p:spPr>
        </p:cxnSp>
        <p:sp>
          <p:nvSpPr>
            <p:cNvPr id="2613" name="Shape 2613"/>
            <p:cNvSpPr/>
            <p:nvPr/>
          </p:nvSpPr>
          <p:spPr>
            <a:xfrm>
              <a:off x="1300572" y="453851"/>
              <a:ext cx="167119" cy="166904"/>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14" name="Shape 2614"/>
            <p:cNvSpPr/>
            <p:nvPr/>
          </p:nvSpPr>
          <p:spPr>
            <a:xfrm>
              <a:off x="1236272" y="625861"/>
              <a:ext cx="293425"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615" name="Shape 2615"/>
            <p:cNvCxnSpPr/>
            <p:nvPr/>
          </p:nvCxnSpPr>
          <p:spPr>
            <a:xfrm flipH="1" rot="10800000">
              <a:off x="1300572" y="726774"/>
              <a:ext cx="2297" cy="66512"/>
            </a:xfrm>
            <a:prstGeom prst="straightConnector1">
              <a:avLst/>
            </a:prstGeom>
            <a:noFill/>
            <a:ln cap="flat" cmpd="sng" w="25400">
              <a:solidFill>
                <a:srgbClr val="FFFFFF"/>
              </a:solidFill>
              <a:prstDash val="solid"/>
              <a:miter lim="800000"/>
              <a:headEnd len="sm" w="sm" type="none"/>
              <a:tailEnd len="sm" w="sm" type="none"/>
            </a:ln>
          </p:spPr>
        </p:cxnSp>
        <p:cxnSp>
          <p:nvCxnSpPr>
            <p:cNvPr id="2616" name="Shape 2616"/>
            <p:cNvCxnSpPr/>
            <p:nvPr/>
          </p:nvCxnSpPr>
          <p:spPr>
            <a:xfrm flipH="1" rot="10800000">
              <a:off x="1468211" y="726774"/>
              <a:ext cx="2298" cy="66512"/>
            </a:xfrm>
            <a:prstGeom prst="straightConnector1">
              <a:avLst/>
            </a:prstGeom>
            <a:noFill/>
            <a:ln cap="flat" cmpd="sng" w="25400">
              <a:solidFill>
                <a:srgbClr val="FFFFFF"/>
              </a:solidFill>
              <a:prstDash val="solid"/>
              <a:miter lim="800000"/>
              <a:headEnd len="sm" w="sm" type="none"/>
              <a:tailEnd len="sm" w="sm" type="none"/>
            </a:ln>
          </p:spPr>
        </p:cxnSp>
        <p:sp>
          <p:nvSpPr>
            <p:cNvPr id="2617" name="Shape 2617"/>
            <p:cNvSpPr/>
            <p:nvPr/>
          </p:nvSpPr>
          <p:spPr>
            <a:xfrm>
              <a:off x="90208" y="0"/>
              <a:ext cx="167119" cy="166904"/>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18" name="Shape 2618"/>
            <p:cNvSpPr/>
            <p:nvPr/>
          </p:nvSpPr>
          <p:spPr>
            <a:xfrm>
              <a:off x="25908" y="172009"/>
              <a:ext cx="293425"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619" name="Shape 2619"/>
            <p:cNvCxnSpPr/>
            <p:nvPr/>
          </p:nvCxnSpPr>
          <p:spPr>
            <a:xfrm flipH="1" rot="10800000">
              <a:off x="90208" y="272923"/>
              <a:ext cx="2296" cy="66512"/>
            </a:xfrm>
            <a:prstGeom prst="straightConnector1">
              <a:avLst/>
            </a:prstGeom>
            <a:noFill/>
            <a:ln cap="flat" cmpd="sng" w="25400">
              <a:solidFill>
                <a:srgbClr val="FFFFFF"/>
              </a:solidFill>
              <a:prstDash val="solid"/>
              <a:miter lim="800000"/>
              <a:headEnd len="sm" w="sm" type="none"/>
              <a:tailEnd len="sm" w="sm" type="none"/>
            </a:ln>
          </p:spPr>
        </p:cxnSp>
        <p:cxnSp>
          <p:nvCxnSpPr>
            <p:cNvPr id="2620" name="Shape 2620"/>
            <p:cNvCxnSpPr/>
            <p:nvPr/>
          </p:nvCxnSpPr>
          <p:spPr>
            <a:xfrm flipH="1" rot="10800000">
              <a:off x="257847" y="272923"/>
              <a:ext cx="2298" cy="66512"/>
            </a:xfrm>
            <a:prstGeom prst="straightConnector1">
              <a:avLst/>
            </a:prstGeom>
            <a:noFill/>
            <a:ln cap="flat" cmpd="sng" w="25400">
              <a:solidFill>
                <a:srgbClr val="FFFFFF"/>
              </a:solidFill>
              <a:prstDash val="solid"/>
              <a:miter lim="800000"/>
              <a:headEnd len="sm" w="sm" type="none"/>
              <a:tailEnd len="sm" w="sm" type="none"/>
            </a:ln>
          </p:spPr>
        </p:cxnSp>
        <p:sp>
          <p:nvSpPr>
            <p:cNvPr id="2621" name="Shape 2621"/>
            <p:cNvSpPr/>
            <p:nvPr/>
          </p:nvSpPr>
          <p:spPr>
            <a:xfrm>
              <a:off x="894886" y="0"/>
              <a:ext cx="167119" cy="166904"/>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22" name="Shape 2622"/>
            <p:cNvSpPr/>
            <p:nvPr/>
          </p:nvSpPr>
          <p:spPr>
            <a:xfrm>
              <a:off x="830586" y="172009"/>
              <a:ext cx="293425"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623" name="Shape 2623"/>
            <p:cNvCxnSpPr/>
            <p:nvPr/>
          </p:nvCxnSpPr>
          <p:spPr>
            <a:xfrm flipH="1" rot="10800000">
              <a:off x="894886" y="272923"/>
              <a:ext cx="2297" cy="66512"/>
            </a:xfrm>
            <a:prstGeom prst="straightConnector1">
              <a:avLst/>
            </a:prstGeom>
            <a:noFill/>
            <a:ln cap="flat" cmpd="sng" w="25400">
              <a:solidFill>
                <a:srgbClr val="FFFFFF"/>
              </a:solidFill>
              <a:prstDash val="solid"/>
              <a:miter lim="800000"/>
              <a:headEnd len="sm" w="sm" type="none"/>
              <a:tailEnd len="sm" w="sm" type="none"/>
            </a:ln>
          </p:spPr>
        </p:cxnSp>
        <p:cxnSp>
          <p:nvCxnSpPr>
            <p:cNvPr id="2624" name="Shape 2624"/>
            <p:cNvCxnSpPr/>
            <p:nvPr/>
          </p:nvCxnSpPr>
          <p:spPr>
            <a:xfrm flipH="1" rot="10800000">
              <a:off x="1062525" y="272923"/>
              <a:ext cx="2298" cy="66512"/>
            </a:xfrm>
            <a:prstGeom prst="straightConnector1">
              <a:avLst/>
            </a:prstGeom>
            <a:noFill/>
            <a:ln cap="flat" cmpd="sng" w="25400">
              <a:solidFill>
                <a:srgbClr val="FFFFFF"/>
              </a:solidFill>
              <a:prstDash val="solid"/>
              <a:miter lim="800000"/>
              <a:headEnd len="sm" w="sm" type="none"/>
              <a:tailEnd len="sm" w="sm" type="none"/>
            </a:ln>
          </p:spPr>
        </p:cxnSp>
        <p:sp>
          <p:nvSpPr>
            <p:cNvPr id="2625" name="Shape 2625"/>
            <p:cNvSpPr/>
            <p:nvPr/>
          </p:nvSpPr>
          <p:spPr>
            <a:xfrm>
              <a:off x="503823" y="0"/>
              <a:ext cx="167119" cy="166904"/>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26" name="Shape 2626"/>
            <p:cNvSpPr/>
            <p:nvPr/>
          </p:nvSpPr>
          <p:spPr>
            <a:xfrm>
              <a:off x="439523" y="172009"/>
              <a:ext cx="293425"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627" name="Shape 2627"/>
            <p:cNvCxnSpPr/>
            <p:nvPr/>
          </p:nvCxnSpPr>
          <p:spPr>
            <a:xfrm flipH="1" rot="10800000">
              <a:off x="503823" y="272923"/>
              <a:ext cx="2296" cy="66512"/>
            </a:xfrm>
            <a:prstGeom prst="straightConnector1">
              <a:avLst/>
            </a:prstGeom>
            <a:noFill/>
            <a:ln cap="flat" cmpd="sng" w="25400">
              <a:solidFill>
                <a:srgbClr val="FFFFFF"/>
              </a:solidFill>
              <a:prstDash val="solid"/>
              <a:miter lim="800000"/>
              <a:headEnd len="sm" w="sm" type="none"/>
              <a:tailEnd len="sm" w="sm" type="none"/>
            </a:ln>
          </p:spPr>
        </p:cxnSp>
        <p:cxnSp>
          <p:nvCxnSpPr>
            <p:cNvPr id="2628" name="Shape 2628"/>
            <p:cNvCxnSpPr/>
            <p:nvPr/>
          </p:nvCxnSpPr>
          <p:spPr>
            <a:xfrm flipH="1" rot="10800000">
              <a:off x="671462" y="272923"/>
              <a:ext cx="2298" cy="66512"/>
            </a:xfrm>
            <a:prstGeom prst="straightConnector1">
              <a:avLst/>
            </a:prstGeom>
            <a:noFill/>
            <a:ln cap="flat" cmpd="sng" w="25400">
              <a:solidFill>
                <a:srgbClr val="FFFFFF"/>
              </a:solidFill>
              <a:prstDash val="solid"/>
              <a:miter lim="800000"/>
              <a:headEnd len="sm" w="sm" type="none"/>
              <a:tailEnd len="sm" w="sm" type="none"/>
            </a:ln>
          </p:spPr>
        </p:cxnSp>
        <p:sp>
          <p:nvSpPr>
            <p:cNvPr id="2629" name="Shape 2629"/>
            <p:cNvSpPr/>
            <p:nvPr/>
          </p:nvSpPr>
          <p:spPr>
            <a:xfrm>
              <a:off x="1326480" y="0"/>
              <a:ext cx="167120" cy="166904"/>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30" name="Shape 2630"/>
            <p:cNvSpPr/>
            <p:nvPr/>
          </p:nvSpPr>
          <p:spPr>
            <a:xfrm>
              <a:off x="1262180" y="172009"/>
              <a:ext cx="293425"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631" name="Shape 2631"/>
            <p:cNvCxnSpPr/>
            <p:nvPr/>
          </p:nvCxnSpPr>
          <p:spPr>
            <a:xfrm flipH="1" rot="10800000">
              <a:off x="1326480" y="272923"/>
              <a:ext cx="2297" cy="66512"/>
            </a:xfrm>
            <a:prstGeom prst="straightConnector1">
              <a:avLst/>
            </a:prstGeom>
            <a:noFill/>
            <a:ln cap="flat" cmpd="sng" w="25400">
              <a:solidFill>
                <a:srgbClr val="FFFFFF"/>
              </a:solidFill>
              <a:prstDash val="solid"/>
              <a:miter lim="800000"/>
              <a:headEnd len="sm" w="sm" type="none"/>
              <a:tailEnd len="sm" w="sm" type="none"/>
            </a:ln>
          </p:spPr>
        </p:cxnSp>
        <p:cxnSp>
          <p:nvCxnSpPr>
            <p:cNvPr id="2632" name="Shape 2632"/>
            <p:cNvCxnSpPr/>
            <p:nvPr/>
          </p:nvCxnSpPr>
          <p:spPr>
            <a:xfrm flipH="1" rot="10800000">
              <a:off x="1494119" y="272923"/>
              <a:ext cx="2298" cy="66512"/>
            </a:xfrm>
            <a:prstGeom prst="straightConnector1">
              <a:avLst/>
            </a:prstGeom>
            <a:noFill/>
            <a:ln cap="flat" cmpd="sng" w="25400">
              <a:solidFill>
                <a:srgbClr val="FFFFFF"/>
              </a:solidFill>
              <a:prstDash val="solid"/>
              <a:miter lim="800000"/>
              <a:headEnd len="sm" w="sm" type="none"/>
              <a:tailEnd len="sm" w="sm" type="none"/>
            </a:ln>
          </p:spPr>
        </p:cxnSp>
      </p:grpSp>
      <p:sp>
        <p:nvSpPr>
          <p:cNvPr id="2633" name="Shape 2633"/>
          <p:cNvSpPr/>
          <p:nvPr/>
        </p:nvSpPr>
        <p:spPr>
          <a:xfrm rot="-2700000">
            <a:off x="4152120" y="1816463"/>
            <a:ext cx="677559" cy="688645"/>
          </a:xfrm>
          <a:custGeom>
            <a:pathLst>
              <a:path extrusionOk="0" h="120000" w="120000">
                <a:moveTo>
                  <a:pt x="0" y="0"/>
                </a:moveTo>
                <a:lnTo>
                  <a:pt x="0" y="120000"/>
                </a:lnTo>
                <a:lnTo>
                  <a:pt x="120000" y="120000"/>
                </a:lnTo>
                <a:close/>
              </a:path>
            </a:pathLst>
          </a:custGeom>
          <a:solidFill>
            <a:srgbClr val="9CA4B0"/>
          </a:solidFill>
          <a:ln cap="flat" cmpd="sng" w="25400">
            <a:solidFill>
              <a:schemeClr val="accent1"/>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2634" name="Shape 2634"/>
          <p:cNvSpPr txBox="1"/>
          <p:nvPr/>
        </p:nvSpPr>
        <p:spPr>
          <a:xfrm>
            <a:off x="6332289" y="799111"/>
            <a:ext cx="875616" cy="451168"/>
          </a:xfrm>
          <a:prstGeom prst="rect">
            <a:avLst/>
          </a:prstGeom>
          <a:noFill/>
          <a:ln>
            <a:noFill/>
          </a:ln>
        </p:spPr>
        <p:txBody>
          <a:bodyPr anchorCtr="0" anchor="b" bIns="45725" lIns="45725" spcFirstLastPara="1" rIns="45725" wrap="square" tIns="45725">
            <a:noAutofit/>
          </a:bodyPr>
          <a:lstStyle/>
          <a:p>
            <a:pPr indent="0" lvl="0" marL="0" marR="0" rtl="0" algn="ctr">
              <a:lnSpc>
                <a:spcPct val="80000"/>
              </a:lnSpc>
              <a:spcBef>
                <a:spcPts val="0"/>
              </a:spcBef>
              <a:spcAft>
                <a:spcPts val="0"/>
              </a:spcAft>
              <a:buClr>
                <a:srgbClr val="000000"/>
              </a:buClr>
              <a:buSzPts val="1200"/>
              <a:buFont typeface="Tahoma"/>
              <a:buNone/>
            </a:pPr>
            <a:r>
              <a:rPr b="0" i="0" lang="en" sz="1200" u="none" cap="none" strike="noStrike">
                <a:solidFill>
                  <a:srgbClr val="000000"/>
                </a:solidFill>
                <a:latin typeface="Tahoma"/>
                <a:ea typeface="Tahoma"/>
                <a:cs typeface="Tahoma"/>
                <a:sym typeface="Tahoma"/>
              </a:rPr>
              <a:t>HashiCorp </a:t>
            </a:r>
            <a:endParaRPr sz="500"/>
          </a:p>
          <a:p>
            <a:pPr indent="0" lvl="0" marL="0" marR="0" rtl="0" algn="ctr">
              <a:lnSpc>
                <a:spcPct val="80000"/>
              </a:lnSpc>
              <a:spcBef>
                <a:spcPts val="200"/>
              </a:spcBef>
              <a:spcAft>
                <a:spcPts val="0"/>
              </a:spcAft>
              <a:buClr>
                <a:srgbClr val="000000"/>
              </a:buClr>
              <a:buSzPts val="1200"/>
              <a:buFont typeface="Tahoma"/>
              <a:buNone/>
            </a:pPr>
            <a:r>
              <a:rPr b="0" i="0" lang="en" sz="1200" u="none" cap="none" strike="noStrike">
                <a:solidFill>
                  <a:srgbClr val="000000"/>
                </a:solidFill>
                <a:latin typeface="Tahoma"/>
                <a:ea typeface="Tahoma"/>
                <a:cs typeface="Tahoma"/>
                <a:sym typeface="Tahoma"/>
              </a:rPr>
              <a:t>Terraform</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Shape 647"/>
          <p:cNvSpPr txBox="1"/>
          <p:nvPr>
            <p:ph idx="1" type="body"/>
          </p:nvPr>
        </p:nvSpPr>
        <p:spPr>
          <a:xfrm>
            <a:off x="3304587" y="1301619"/>
            <a:ext cx="5286723" cy="2883548"/>
          </a:xfrm>
          <a:prstGeom prst="rect">
            <a:avLst/>
          </a:prstGeom>
          <a:noFill/>
          <a:ln>
            <a:noFill/>
          </a:ln>
        </p:spPr>
        <p:txBody>
          <a:bodyPr anchorCtr="0" anchor="t" bIns="45725" lIns="45725" spcFirstLastPara="1" rIns="45725" wrap="square" tIns="45725">
            <a:noAutofit/>
          </a:bodyPr>
          <a:lstStyle/>
          <a:p>
            <a:pPr indent="0" lvl="0" marL="0" marR="0" rtl="0" algn="l">
              <a:lnSpc>
                <a:spcPct val="90000"/>
              </a:lnSpc>
              <a:spcBef>
                <a:spcPts val="0"/>
              </a:spcBef>
              <a:spcAft>
                <a:spcPts val="0"/>
              </a:spcAft>
              <a:buClr>
                <a:schemeClr val="accent4"/>
              </a:buClr>
              <a:buSzPts val="700"/>
              <a:buFont typeface="Arial"/>
              <a:buNone/>
            </a:pPr>
            <a:r>
              <a:rPr i="0" lang="en" sz="800" u="none" cap="none" strike="noStrike">
                <a:solidFill>
                  <a:schemeClr val="accent4"/>
                </a:solidFill>
                <a:latin typeface="Source Code Pro"/>
                <a:ea typeface="Source Code Pro"/>
                <a:cs typeface="Source Code Pro"/>
                <a:sym typeface="Source Code Pro"/>
              </a:rPr>
              <a:t>resource "google_compute_instance" "server" {</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chemeClr val="accent4"/>
              </a:buClr>
              <a:buSzPts val="700"/>
              <a:buFont typeface="Arial"/>
              <a:buNone/>
            </a:pPr>
            <a:r>
              <a:rPr i="0" lang="en" sz="800" u="none" cap="none" strike="noStrike">
                <a:solidFill>
                  <a:schemeClr val="accent4"/>
                </a:solidFill>
                <a:latin typeface="Source Code Pro"/>
                <a:ea typeface="Source Code Pro"/>
                <a:cs typeface="Source Code Pro"/>
                <a:sym typeface="Source Code Pro"/>
              </a:rPr>
              <a:t>  name         = "server"</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chemeClr val="accent4"/>
              </a:buClr>
              <a:buSzPts val="700"/>
              <a:buFont typeface="Arial"/>
              <a:buNone/>
            </a:pPr>
            <a:r>
              <a:rPr i="0" lang="en" sz="800" u="none" cap="none" strike="noStrike">
                <a:solidFill>
                  <a:schemeClr val="accent4"/>
                </a:solidFill>
                <a:latin typeface="Source Code Pro"/>
                <a:ea typeface="Source Code Pro"/>
                <a:cs typeface="Source Code Pro"/>
                <a:sym typeface="Source Code Pro"/>
              </a:rPr>
              <a:t>  machine_type = "g1-small"</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chemeClr val="accent4"/>
              </a:buClr>
              <a:buSzPts val="700"/>
              <a:buFont typeface="Arial"/>
              <a:buNone/>
            </a:pPr>
            <a:r>
              <a:rPr i="0" lang="en" sz="800" u="none" cap="none" strike="noStrike">
                <a:solidFill>
                  <a:schemeClr val="accent4"/>
                </a:solidFill>
                <a:latin typeface="Source Code Pro"/>
                <a:ea typeface="Source Code Pro"/>
                <a:cs typeface="Source Code Pro"/>
                <a:sym typeface="Source Code Pro"/>
              </a:rPr>
              <a:t>  zone         = "us-central1-a"</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chemeClr val="accent4"/>
              </a:buClr>
              <a:buSzPts val="700"/>
              <a:buFont typeface="Arial"/>
              <a:buNone/>
            </a:pPr>
            <a:r>
              <a:t/>
            </a:r>
            <a:endParaRPr i="0" sz="800" u="none" cap="none" strike="noStrike">
              <a:solidFill>
                <a:schemeClr val="accent4"/>
              </a:solidFill>
              <a:latin typeface="Source Code Pro"/>
              <a:ea typeface="Source Code Pro"/>
              <a:cs typeface="Source Code Pro"/>
              <a:sym typeface="Source Code Pro"/>
            </a:endParaRPr>
          </a:p>
          <a:p>
            <a:pPr indent="0" lvl="0" marL="0" marR="0" rtl="0" algn="l">
              <a:lnSpc>
                <a:spcPct val="90000"/>
              </a:lnSpc>
              <a:spcBef>
                <a:spcPts val="300"/>
              </a:spcBef>
              <a:spcAft>
                <a:spcPts val="0"/>
              </a:spcAft>
              <a:buClr>
                <a:schemeClr val="accent4"/>
              </a:buClr>
              <a:buSzPts val="700"/>
              <a:buFont typeface="Arial"/>
              <a:buNone/>
            </a:pPr>
            <a:r>
              <a:rPr i="0" lang="en" sz="800" u="none" cap="none" strike="noStrike">
                <a:solidFill>
                  <a:schemeClr val="accent4"/>
                </a:solidFill>
                <a:latin typeface="Source Code Pro"/>
                <a:ea typeface="Source Code Pro"/>
                <a:cs typeface="Source Code Pro"/>
                <a:sym typeface="Source Code Pro"/>
              </a:rPr>
              <a:t>  disk {</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chemeClr val="accent4"/>
              </a:buClr>
              <a:buSzPts val="700"/>
              <a:buFont typeface="Arial"/>
              <a:buNone/>
            </a:pPr>
            <a:r>
              <a:rPr i="0" lang="en" sz="800" u="none" cap="none" strike="noStrike">
                <a:solidFill>
                  <a:schemeClr val="accent4"/>
                </a:solidFill>
                <a:latin typeface="Source Code Pro"/>
                <a:ea typeface="Source Code Pro"/>
                <a:cs typeface="Source Code Pro"/>
                <a:sym typeface="Source Code Pro"/>
              </a:rPr>
              <a:t>   image = "ubuntu-1404-trusty-v20160114e"</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chemeClr val="accent4"/>
              </a:buClr>
              <a:buSzPts val="700"/>
              <a:buFont typeface="Arial"/>
              <a:buNone/>
            </a:pPr>
            <a:r>
              <a:rPr i="0" lang="en" sz="800" u="none" cap="none" strike="noStrike">
                <a:solidFill>
                  <a:schemeClr val="accent4"/>
                </a:solidFill>
                <a:latin typeface="Source Code Pro"/>
                <a:ea typeface="Source Code Pro"/>
                <a:cs typeface="Source Code Pro"/>
                <a:sym typeface="Source Code Pro"/>
              </a:rPr>
              <a:t>  }</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chemeClr val="accent4"/>
              </a:buClr>
              <a:buSzPts val="700"/>
              <a:buFont typeface="Arial"/>
              <a:buNone/>
            </a:pPr>
            <a:r>
              <a:rPr i="0" lang="en" sz="800" u="none" cap="none" strike="noStrike">
                <a:solidFill>
                  <a:schemeClr val="accent4"/>
                </a:solidFill>
                <a:latin typeface="Source Code Pro"/>
                <a:ea typeface="Source Code Pro"/>
                <a:cs typeface="Source Code Pro"/>
                <a:sym typeface="Source Code Pro"/>
              </a:rPr>
              <a:t>}</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t/>
            </a:r>
            <a:endParaRPr i="0" sz="800" u="none" cap="none" strike="noStrike">
              <a:solidFill>
                <a:schemeClr val="accent4"/>
              </a:solidFill>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resource "dnsimple_record" "hello" {</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domain = "example.com"</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name   = "server"</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value  = "${google_compute_instance.server.network_interface.0.address}"</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type   = "A"</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a:t>
            </a:r>
            <a:endParaRPr sz="800">
              <a:latin typeface="Source Code Pro"/>
              <a:ea typeface="Source Code Pro"/>
              <a:cs typeface="Source Code Pro"/>
              <a:sym typeface="Source Code Pro"/>
            </a:endParaRPr>
          </a:p>
        </p:txBody>
      </p:sp>
      <p:sp>
        <p:nvSpPr>
          <p:cNvPr id="648" name="Shape 648"/>
          <p:cNvSpPr txBox="1"/>
          <p:nvPr>
            <p:ph idx="2" type="body"/>
          </p:nvPr>
        </p:nvSpPr>
        <p:spPr>
          <a:xfrm>
            <a:off x="3304587" y="930208"/>
            <a:ext cx="5225160" cy="273570"/>
          </a:xfrm>
          <a:prstGeom prst="rect">
            <a:avLst/>
          </a:prstGeom>
          <a:noFill/>
          <a:ln>
            <a:noFill/>
          </a:ln>
        </p:spPr>
        <p:txBody>
          <a:bodyPr anchorCtr="0" anchor="ctr" bIns="45725" lIns="45725" spcFirstLastPara="1" rIns="45725" wrap="square" tIns="45725">
            <a:noAutofit/>
          </a:bodyPr>
          <a:lstStyle/>
          <a:p>
            <a:pPr indent="0" lvl="0" marL="0" marR="0" rtl="0" algn="ctr">
              <a:lnSpc>
                <a:spcPct val="90000"/>
              </a:lnSpc>
              <a:spcBef>
                <a:spcPts val="0"/>
              </a:spcBef>
              <a:spcAft>
                <a:spcPts val="0"/>
              </a:spcAft>
              <a:buClr>
                <a:srgbClr val="FFFFFF"/>
              </a:buClr>
              <a:buSzPts val="800"/>
              <a:buFont typeface="Arial"/>
              <a:buNone/>
            </a:pPr>
            <a:r>
              <a:t/>
            </a:r>
            <a:endParaRPr b="1" i="0" sz="800" u="none" cap="none" strike="noStrike">
              <a:solidFill>
                <a:srgbClr val="FFFFFF"/>
              </a:solidFill>
              <a:latin typeface="Arial"/>
              <a:ea typeface="Arial"/>
              <a:cs typeface="Arial"/>
              <a:sym typeface="Arial"/>
            </a:endParaRPr>
          </a:p>
        </p:txBody>
      </p:sp>
      <p:sp>
        <p:nvSpPr>
          <p:cNvPr id="649" name="Shape 649"/>
          <p:cNvSpPr txBox="1"/>
          <p:nvPr>
            <p:ph idx="12" type="sldNum"/>
          </p:nvPr>
        </p:nvSpPr>
        <p:spPr>
          <a:xfrm>
            <a:off x="8899790" y="4933790"/>
            <a:ext cx="144646"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650" name="Shape 650"/>
          <p:cNvSpPr txBox="1"/>
          <p:nvPr>
            <p:ph idx="3" type="body"/>
          </p:nvPr>
        </p:nvSpPr>
        <p:spPr>
          <a:xfrm>
            <a:off x="0" y="2871428"/>
            <a:ext cx="2469521" cy="1262063"/>
          </a:xfrm>
          <a:prstGeom prst="rect">
            <a:avLst/>
          </a:prstGeom>
          <a:noFill/>
          <a:ln>
            <a:noFill/>
          </a:ln>
        </p:spPr>
        <p:txBody>
          <a:bodyPr anchorCtr="0" anchor="t" bIns="45725" lIns="45725" spcFirstLastPara="1" rIns="45725" wrap="square" tIns="45725">
            <a:noAutofit/>
          </a:bodyPr>
          <a:lstStyle/>
          <a:p>
            <a:pPr indent="0" lvl="0" marL="0" marR="0" rtl="0" algn="l">
              <a:lnSpc>
                <a:spcPct val="111111"/>
              </a:lnSpc>
              <a:spcBef>
                <a:spcPts val="0"/>
              </a:spcBef>
              <a:spcAft>
                <a:spcPts val="0"/>
              </a:spcAft>
              <a:buClr>
                <a:srgbClr val="FFFFFF"/>
              </a:buClr>
              <a:buSzPts val="1400"/>
              <a:buFont typeface="Arial"/>
              <a:buNone/>
            </a:pPr>
            <a:r>
              <a:rPr i="0" lang="en" sz="1400" u="none" cap="none" strike="noStrike">
                <a:solidFill>
                  <a:srgbClr val="FFFFFF"/>
                </a:solidFill>
                <a:latin typeface="Lato"/>
                <a:ea typeface="Lato"/>
                <a:cs typeface="Lato"/>
                <a:sym typeface="Lato"/>
              </a:rPr>
              <a:t>Example</a:t>
            </a:r>
            <a:endParaRPr sz="500">
              <a:latin typeface="Lato"/>
              <a:ea typeface="Lato"/>
              <a:cs typeface="Lato"/>
              <a:sym typeface="Lato"/>
            </a:endParaRPr>
          </a:p>
        </p:txBody>
      </p:sp>
      <p:sp>
        <p:nvSpPr>
          <p:cNvPr id="651" name="Shape 651"/>
          <p:cNvSpPr txBox="1"/>
          <p:nvPr>
            <p:ph type="title"/>
          </p:nvPr>
        </p:nvSpPr>
        <p:spPr>
          <a:xfrm>
            <a:off x="0" y="1707047"/>
            <a:ext cx="2481263" cy="1114425"/>
          </a:xfrm>
          <a:prstGeom prst="rect">
            <a:avLst/>
          </a:prstGeom>
          <a:noFill/>
          <a:ln>
            <a:noFill/>
          </a:ln>
        </p:spPr>
        <p:txBody>
          <a:bodyPr anchorCtr="0" anchor="b" bIns="45725" lIns="45725" spcFirstLastPara="1" rIns="45725" wrap="square" tIns="45725">
            <a:noAutofit/>
          </a:bodyPr>
          <a:lstStyle/>
          <a:p>
            <a:pPr indent="0" lvl="0" marL="0" marR="0" rtl="0" algn="l">
              <a:lnSpc>
                <a:spcPct val="104166"/>
              </a:lnSpc>
              <a:spcBef>
                <a:spcPts val="0"/>
              </a:spcBef>
              <a:spcAft>
                <a:spcPts val="0"/>
              </a:spcAft>
              <a:buClr>
                <a:srgbClr val="FFFFFF"/>
              </a:buClr>
              <a:buSzPts val="1800"/>
              <a:buFont typeface="Tahoma"/>
              <a:buNone/>
            </a:pPr>
            <a:r>
              <a:rPr i="0" lang="en" sz="1800" u="none" cap="none" strike="noStrike">
                <a:solidFill>
                  <a:srgbClr val="FFFFFF"/>
                </a:solidFill>
                <a:latin typeface="Titillium Web"/>
                <a:ea typeface="Titillium Web"/>
                <a:cs typeface="Titillium Web"/>
                <a:sym typeface="Titillium Web"/>
              </a:rPr>
              <a:t>Infrastructure as code</a:t>
            </a:r>
            <a:endParaRPr sz="500">
              <a:latin typeface="Titillium Web"/>
              <a:ea typeface="Titillium Web"/>
              <a:cs typeface="Titillium Web"/>
              <a:sym typeface="Titillium Web"/>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8" name="Shape 2638"/>
        <p:cNvGrpSpPr/>
        <p:nvPr/>
      </p:nvGrpSpPr>
      <p:grpSpPr>
        <a:xfrm>
          <a:off x="0" y="0"/>
          <a:ext cx="0" cy="0"/>
          <a:chOff x="0" y="0"/>
          <a:chExt cx="0" cy="0"/>
        </a:xfrm>
      </p:grpSpPr>
      <p:sp>
        <p:nvSpPr>
          <p:cNvPr id="2639" name="Shape 2639"/>
          <p:cNvSpPr/>
          <p:nvPr/>
        </p:nvSpPr>
        <p:spPr>
          <a:xfrm>
            <a:off x="5953433" y="1301755"/>
            <a:ext cx="2580344" cy="3452590"/>
          </a:xfrm>
          <a:prstGeom prst="rect">
            <a:avLst/>
          </a:prstGeom>
          <a:solidFill>
            <a:srgbClr val="7549E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Verdana"/>
              <a:buNone/>
            </a:pPr>
            <a:r>
              <a:t/>
            </a:r>
            <a:endParaRPr b="0" i="0" sz="1100" u="none" cap="none" strike="noStrike">
              <a:solidFill>
                <a:srgbClr val="FFFFFF"/>
              </a:solidFill>
              <a:latin typeface="Verdana"/>
              <a:ea typeface="Verdana"/>
              <a:cs typeface="Verdana"/>
              <a:sym typeface="Verdana"/>
            </a:endParaRPr>
          </a:p>
        </p:txBody>
      </p:sp>
      <p:sp>
        <p:nvSpPr>
          <p:cNvPr id="2640" name="Shape 2640"/>
          <p:cNvSpPr/>
          <p:nvPr/>
        </p:nvSpPr>
        <p:spPr>
          <a:xfrm>
            <a:off x="3336055" y="1301755"/>
            <a:ext cx="2580344" cy="3452590"/>
          </a:xfrm>
          <a:prstGeom prst="rect">
            <a:avLst/>
          </a:prstGeom>
          <a:solidFill>
            <a:srgbClr val="7549E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Verdana"/>
              <a:buNone/>
            </a:pPr>
            <a:r>
              <a:t/>
            </a:r>
            <a:endParaRPr b="0" i="0" sz="1100" u="none" cap="none" strike="noStrike">
              <a:solidFill>
                <a:srgbClr val="FFFFFF"/>
              </a:solidFill>
              <a:latin typeface="Verdana"/>
              <a:ea typeface="Verdana"/>
              <a:cs typeface="Verdana"/>
              <a:sym typeface="Verdana"/>
            </a:endParaRPr>
          </a:p>
        </p:txBody>
      </p:sp>
      <p:sp>
        <p:nvSpPr>
          <p:cNvPr id="2641" name="Shape 2641"/>
          <p:cNvSpPr/>
          <p:nvPr/>
        </p:nvSpPr>
        <p:spPr>
          <a:xfrm>
            <a:off x="718679" y="1301755"/>
            <a:ext cx="2580344" cy="3452590"/>
          </a:xfrm>
          <a:prstGeom prst="rect">
            <a:avLst/>
          </a:prstGeom>
          <a:solidFill>
            <a:srgbClr val="7549EA"/>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Verdana"/>
              <a:buNone/>
            </a:pPr>
            <a:r>
              <a:t/>
            </a:r>
            <a:endParaRPr b="0" i="0" sz="1100" u="none" cap="none" strike="noStrike">
              <a:solidFill>
                <a:srgbClr val="FFFFFF"/>
              </a:solidFill>
              <a:latin typeface="Verdana"/>
              <a:ea typeface="Verdana"/>
              <a:cs typeface="Verdana"/>
              <a:sym typeface="Verdana"/>
            </a:endParaRPr>
          </a:p>
        </p:txBody>
      </p:sp>
      <p:sp>
        <p:nvSpPr>
          <p:cNvPr id="2642" name="Shape 2642"/>
          <p:cNvSpPr txBox="1"/>
          <p:nvPr>
            <p:ph type="title"/>
          </p:nvPr>
        </p:nvSpPr>
        <p:spPr>
          <a:xfrm>
            <a:off x="544451" y="293840"/>
            <a:ext cx="8155049" cy="556150"/>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500"/>
              <a:buFont typeface="Tahoma"/>
              <a:buNone/>
            </a:pPr>
            <a:r>
              <a:rPr i="0" lang="en" sz="2500" u="none" cap="none" strike="noStrike">
                <a:solidFill>
                  <a:srgbClr val="000000"/>
                </a:solidFill>
                <a:latin typeface="Titillium Web"/>
                <a:ea typeface="Titillium Web"/>
                <a:cs typeface="Titillium Web"/>
                <a:sym typeface="Titillium Web"/>
              </a:rPr>
              <a:t>A Terraform for each phase of the journey</a:t>
            </a:r>
            <a:endParaRPr sz="500">
              <a:latin typeface="Titillium Web"/>
              <a:ea typeface="Titillium Web"/>
              <a:cs typeface="Titillium Web"/>
              <a:sym typeface="Titillium Web"/>
            </a:endParaRPr>
          </a:p>
        </p:txBody>
      </p:sp>
      <p:sp>
        <p:nvSpPr>
          <p:cNvPr id="2643" name="Shape 2643"/>
          <p:cNvSpPr txBox="1"/>
          <p:nvPr>
            <p:ph idx="12" type="sldNum"/>
          </p:nvPr>
        </p:nvSpPr>
        <p:spPr>
          <a:xfrm>
            <a:off x="8797563" y="4854593"/>
            <a:ext cx="193090"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2644" name="Shape 2644"/>
          <p:cNvSpPr/>
          <p:nvPr/>
        </p:nvSpPr>
        <p:spPr>
          <a:xfrm>
            <a:off x="710443" y="1143225"/>
            <a:ext cx="7831569" cy="1340938"/>
          </a:xfrm>
          <a:prstGeom prst="rect">
            <a:avLst/>
          </a:prstGeom>
          <a:solidFill>
            <a:srgbClr val="53535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2645" name="Shape 2645"/>
          <p:cNvGrpSpPr/>
          <p:nvPr/>
        </p:nvGrpSpPr>
        <p:grpSpPr>
          <a:xfrm>
            <a:off x="1916202" y="1386895"/>
            <a:ext cx="230398" cy="266526"/>
            <a:chOff x="0" y="0"/>
            <a:chExt cx="614394" cy="710735"/>
          </a:xfrm>
        </p:grpSpPr>
        <p:sp>
          <p:nvSpPr>
            <p:cNvPr id="2646" name="Shape 2646"/>
            <p:cNvSpPr/>
            <p:nvPr/>
          </p:nvSpPr>
          <p:spPr>
            <a:xfrm>
              <a:off x="134636" y="0"/>
              <a:ext cx="349926" cy="349475"/>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47" name="Shape 2647"/>
            <p:cNvSpPr/>
            <p:nvPr/>
          </p:nvSpPr>
          <p:spPr>
            <a:xfrm>
              <a:off x="0" y="360167"/>
              <a:ext cx="614394" cy="34947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648" name="Shape 2648"/>
            <p:cNvCxnSpPr/>
            <p:nvPr/>
          </p:nvCxnSpPr>
          <p:spPr>
            <a:xfrm flipH="1" rot="10800000">
              <a:off x="134636" y="571467"/>
              <a:ext cx="4808" cy="139268"/>
            </a:xfrm>
            <a:prstGeom prst="straightConnector1">
              <a:avLst/>
            </a:prstGeom>
            <a:noFill/>
            <a:ln cap="flat" cmpd="sng" w="25400">
              <a:solidFill>
                <a:srgbClr val="FFFFFF"/>
              </a:solidFill>
              <a:prstDash val="solid"/>
              <a:miter lim="800000"/>
              <a:headEnd len="sm" w="sm" type="none"/>
              <a:tailEnd len="sm" w="sm" type="none"/>
            </a:ln>
          </p:spPr>
        </p:cxnSp>
        <p:cxnSp>
          <p:nvCxnSpPr>
            <p:cNvPr id="2649" name="Shape 2649"/>
            <p:cNvCxnSpPr/>
            <p:nvPr/>
          </p:nvCxnSpPr>
          <p:spPr>
            <a:xfrm flipH="1" rot="10800000">
              <a:off x="485651" y="571467"/>
              <a:ext cx="4811" cy="139268"/>
            </a:xfrm>
            <a:prstGeom prst="straightConnector1">
              <a:avLst/>
            </a:prstGeom>
            <a:noFill/>
            <a:ln cap="flat" cmpd="sng" w="25400">
              <a:solidFill>
                <a:srgbClr val="FFFFFF"/>
              </a:solidFill>
              <a:prstDash val="solid"/>
              <a:miter lim="800000"/>
              <a:headEnd len="sm" w="sm" type="none"/>
              <a:tailEnd len="sm" w="sm" type="none"/>
            </a:ln>
          </p:spPr>
        </p:cxnSp>
      </p:grpSp>
      <p:grpSp>
        <p:nvGrpSpPr>
          <p:cNvPr id="2650" name="Shape 2650"/>
          <p:cNvGrpSpPr/>
          <p:nvPr/>
        </p:nvGrpSpPr>
        <p:grpSpPr>
          <a:xfrm>
            <a:off x="4291870" y="1328262"/>
            <a:ext cx="605360" cy="383792"/>
            <a:chOff x="0" y="0"/>
            <a:chExt cx="1614292" cy="1023443"/>
          </a:xfrm>
        </p:grpSpPr>
        <p:sp>
          <p:nvSpPr>
            <p:cNvPr id="2651" name="Shape 2651"/>
            <p:cNvSpPr/>
            <p:nvPr/>
          </p:nvSpPr>
          <p:spPr>
            <a:xfrm>
              <a:off x="1286814" y="538302"/>
              <a:ext cx="238856" cy="238549"/>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52" name="Shape 2652"/>
            <p:cNvSpPr/>
            <p:nvPr/>
          </p:nvSpPr>
          <p:spPr>
            <a:xfrm>
              <a:off x="1194913" y="784149"/>
              <a:ext cx="419379" cy="238546"/>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653" name="Shape 2653"/>
            <p:cNvCxnSpPr/>
            <p:nvPr/>
          </p:nvCxnSpPr>
          <p:spPr>
            <a:xfrm flipH="1" rot="10800000">
              <a:off x="1286814" y="928380"/>
              <a:ext cx="3282" cy="95063"/>
            </a:xfrm>
            <a:prstGeom prst="straightConnector1">
              <a:avLst/>
            </a:prstGeom>
            <a:noFill/>
            <a:ln cap="flat" cmpd="sng" w="25400">
              <a:solidFill>
                <a:srgbClr val="FFFFFF"/>
              </a:solidFill>
              <a:prstDash val="solid"/>
              <a:miter lim="800000"/>
              <a:headEnd len="sm" w="sm" type="none"/>
              <a:tailEnd len="sm" w="sm" type="none"/>
            </a:ln>
          </p:spPr>
        </p:cxnSp>
        <p:cxnSp>
          <p:nvCxnSpPr>
            <p:cNvPr id="2654" name="Shape 2654"/>
            <p:cNvCxnSpPr/>
            <p:nvPr/>
          </p:nvCxnSpPr>
          <p:spPr>
            <a:xfrm flipH="1" rot="10800000">
              <a:off x="1526413" y="928380"/>
              <a:ext cx="3285" cy="95063"/>
            </a:xfrm>
            <a:prstGeom prst="straightConnector1">
              <a:avLst/>
            </a:prstGeom>
            <a:noFill/>
            <a:ln cap="flat" cmpd="sng" w="25400">
              <a:solidFill>
                <a:srgbClr val="FFFFFF"/>
              </a:solidFill>
              <a:prstDash val="solid"/>
              <a:miter lim="800000"/>
              <a:headEnd len="sm" w="sm" type="none"/>
              <a:tailEnd len="sm" w="sm" type="none"/>
            </a:ln>
          </p:spPr>
        </p:cxnSp>
        <p:sp>
          <p:nvSpPr>
            <p:cNvPr id="2655" name="Shape 2655"/>
            <p:cNvSpPr/>
            <p:nvPr/>
          </p:nvSpPr>
          <p:spPr>
            <a:xfrm>
              <a:off x="366508" y="0"/>
              <a:ext cx="238856" cy="238548"/>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56" name="Shape 2656"/>
            <p:cNvSpPr/>
            <p:nvPr/>
          </p:nvSpPr>
          <p:spPr>
            <a:xfrm>
              <a:off x="274607" y="245847"/>
              <a:ext cx="419379" cy="238546"/>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657" name="Shape 2657"/>
            <p:cNvCxnSpPr/>
            <p:nvPr/>
          </p:nvCxnSpPr>
          <p:spPr>
            <a:xfrm flipH="1" rot="10800000">
              <a:off x="366508" y="390077"/>
              <a:ext cx="3282" cy="95064"/>
            </a:xfrm>
            <a:prstGeom prst="straightConnector1">
              <a:avLst/>
            </a:prstGeom>
            <a:noFill/>
            <a:ln cap="flat" cmpd="sng" w="25400">
              <a:solidFill>
                <a:srgbClr val="FFFFFF"/>
              </a:solidFill>
              <a:prstDash val="solid"/>
              <a:miter lim="800000"/>
              <a:headEnd len="sm" w="sm" type="none"/>
              <a:tailEnd len="sm" w="sm" type="none"/>
            </a:ln>
          </p:spPr>
        </p:cxnSp>
        <p:cxnSp>
          <p:nvCxnSpPr>
            <p:cNvPr id="2658" name="Shape 2658"/>
            <p:cNvCxnSpPr/>
            <p:nvPr/>
          </p:nvCxnSpPr>
          <p:spPr>
            <a:xfrm flipH="1" rot="10800000">
              <a:off x="606107" y="390077"/>
              <a:ext cx="3284" cy="95064"/>
            </a:xfrm>
            <a:prstGeom prst="straightConnector1">
              <a:avLst/>
            </a:prstGeom>
            <a:noFill/>
            <a:ln cap="flat" cmpd="sng" w="25400">
              <a:solidFill>
                <a:srgbClr val="FFFFFF"/>
              </a:solidFill>
              <a:prstDash val="solid"/>
              <a:miter lim="800000"/>
              <a:headEnd len="sm" w="sm" type="none"/>
              <a:tailEnd len="sm" w="sm" type="none"/>
            </a:ln>
          </p:spPr>
        </p:cxnSp>
        <p:sp>
          <p:nvSpPr>
            <p:cNvPr id="2659" name="Shape 2659"/>
            <p:cNvSpPr/>
            <p:nvPr/>
          </p:nvSpPr>
          <p:spPr>
            <a:xfrm>
              <a:off x="981175" y="0"/>
              <a:ext cx="238856" cy="238548"/>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60" name="Shape 2660"/>
            <p:cNvSpPr/>
            <p:nvPr/>
          </p:nvSpPr>
          <p:spPr>
            <a:xfrm>
              <a:off x="889273" y="245847"/>
              <a:ext cx="419380" cy="238546"/>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661" name="Shape 2661"/>
            <p:cNvCxnSpPr/>
            <p:nvPr/>
          </p:nvCxnSpPr>
          <p:spPr>
            <a:xfrm flipH="1" rot="10800000">
              <a:off x="981175" y="390077"/>
              <a:ext cx="3282" cy="95064"/>
            </a:xfrm>
            <a:prstGeom prst="straightConnector1">
              <a:avLst/>
            </a:prstGeom>
            <a:noFill/>
            <a:ln cap="flat" cmpd="sng" w="25400">
              <a:solidFill>
                <a:srgbClr val="FFFFFF"/>
              </a:solidFill>
              <a:prstDash val="solid"/>
              <a:miter lim="800000"/>
              <a:headEnd len="sm" w="sm" type="none"/>
              <a:tailEnd len="sm" w="sm" type="none"/>
            </a:ln>
          </p:spPr>
        </p:cxnSp>
        <p:cxnSp>
          <p:nvCxnSpPr>
            <p:cNvPr id="2662" name="Shape 2662"/>
            <p:cNvCxnSpPr/>
            <p:nvPr/>
          </p:nvCxnSpPr>
          <p:spPr>
            <a:xfrm flipH="1" rot="10800000">
              <a:off x="1220774" y="390077"/>
              <a:ext cx="3284" cy="95064"/>
            </a:xfrm>
            <a:prstGeom prst="straightConnector1">
              <a:avLst/>
            </a:prstGeom>
            <a:noFill/>
            <a:ln cap="flat" cmpd="sng" w="25400">
              <a:solidFill>
                <a:srgbClr val="FFFFFF"/>
              </a:solidFill>
              <a:prstDash val="solid"/>
              <a:miter lim="800000"/>
              <a:headEnd len="sm" w="sm" type="none"/>
              <a:tailEnd len="sm" w="sm" type="none"/>
            </a:ln>
          </p:spPr>
        </p:cxnSp>
        <p:sp>
          <p:nvSpPr>
            <p:cNvPr id="2663" name="Shape 2663"/>
            <p:cNvSpPr/>
            <p:nvPr/>
          </p:nvSpPr>
          <p:spPr>
            <a:xfrm>
              <a:off x="91901" y="538302"/>
              <a:ext cx="238856" cy="238549"/>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64" name="Shape 2664"/>
            <p:cNvSpPr/>
            <p:nvPr/>
          </p:nvSpPr>
          <p:spPr>
            <a:xfrm>
              <a:off x="0" y="784149"/>
              <a:ext cx="419379" cy="238546"/>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665" name="Shape 2665"/>
            <p:cNvCxnSpPr/>
            <p:nvPr/>
          </p:nvCxnSpPr>
          <p:spPr>
            <a:xfrm flipH="1" rot="10800000">
              <a:off x="91901" y="928380"/>
              <a:ext cx="3282" cy="95063"/>
            </a:xfrm>
            <a:prstGeom prst="straightConnector1">
              <a:avLst/>
            </a:prstGeom>
            <a:noFill/>
            <a:ln cap="flat" cmpd="sng" w="25400">
              <a:solidFill>
                <a:srgbClr val="FFFFFF"/>
              </a:solidFill>
              <a:prstDash val="solid"/>
              <a:miter lim="800000"/>
              <a:headEnd len="sm" w="sm" type="none"/>
              <a:tailEnd len="sm" w="sm" type="none"/>
            </a:ln>
          </p:spPr>
        </p:cxnSp>
        <p:cxnSp>
          <p:nvCxnSpPr>
            <p:cNvPr id="2666" name="Shape 2666"/>
            <p:cNvCxnSpPr/>
            <p:nvPr/>
          </p:nvCxnSpPr>
          <p:spPr>
            <a:xfrm flipH="1" rot="10800000">
              <a:off x="331500" y="928380"/>
              <a:ext cx="3285" cy="95063"/>
            </a:xfrm>
            <a:prstGeom prst="straightConnector1">
              <a:avLst/>
            </a:prstGeom>
            <a:noFill/>
            <a:ln cap="flat" cmpd="sng" w="25400">
              <a:solidFill>
                <a:srgbClr val="FFFFFF"/>
              </a:solidFill>
              <a:prstDash val="solid"/>
              <a:miter lim="800000"/>
              <a:headEnd len="sm" w="sm" type="none"/>
              <a:tailEnd len="sm" w="sm" type="none"/>
            </a:ln>
          </p:spPr>
        </p:cxnSp>
        <p:sp>
          <p:nvSpPr>
            <p:cNvPr id="2667" name="Shape 2667"/>
            <p:cNvSpPr/>
            <p:nvPr/>
          </p:nvSpPr>
          <p:spPr>
            <a:xfrm>
              <a:off x="727682" y="538302"/>
              <a:ext cx="238856" cy="238549"/>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68" name="Shape 2668"/>
            <p:cNvSpPr/>
            <p:nvPr/>
          </p:nvSpPr>
          <p:spPr>
            <a:xfrm>
              <a:off x="635781" y="784149"/>
              <a:ext cx="419380" cy="238546"/>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669" name="Shape 2669"/>
            <p:cNvCxnSpPr/>
            <p:nvPr/>
          </p:nvCxnSpPr>
          <p:spPr>
            <a:xfrm flipH="1" rot="10800000">
              <a:off x="727682" y="928380"/>
              <a:ext cx="3282" cy="95063"/>
            </a:xfrm>
            <a:prstGeom prst="straightConnector1">
              <a:avLst/>
            </a:prstGeom>
            <a:noFill/>
            <a:ln cap="flat" cmpd="sng" w="25400">
              <a:solidFill>
                <a:srgbClr val="FFFFFF"/>
              </a:solidFill>
              <a:prstDash val="solid"/>
              <a:miter lim="800000"/>
              <a:headEnd len="sm" w="sm" type="none"/>
              <a:tailEnd len="sm" w="sm" type="none"/>
            </a:ln>
          </p:spPr>
        </p:cxnSp>
        <p:cxnSp>
          <p:nvCxnSpPr>
            <p:cNvPr id="2670" name="Shape 2670"/>
            <p:cNvCxnSpPr/>
            <p:nvPr/>
          </p:nvCxnSpPr>
          <p:spPr>
            <a:xfrm flipH="1" rot="10800000">
              <a:off x="967281" y="928380"/>
              <a:ext cx="3285" cy="95063"/>
            </a:xfrm>
            <a:prstGeom prst="straightConnector1">
              <a:avLst/>
            </a:prstGeom>
            <a:noFill/>
            <a:ln cap="flat" cmpd="sng" w="25400">
              <a:solidFill>
                <a:srgbClr val="FFFFFF"/>
              </a:solidFill>
              <a:prstDash val="solid"/>
              <a:miter lim="800000"/>
              <a:headEnd len="sm" w="sm" type="none"/>
              <a:tailEnd len="sm" w="sm" type="none"/>
            </a:ln>
          </p:spPr>
        </p:cxnSp>
      </p:grpSp>
      <p:sp>
        <p:nvSpPr>
          <p:cNvPr id="2671" name="Shape 2671"/>
          <p:cNvSpPr txBox="1"/>
          <p:nvPr/>
        </p:nvSpPr>
        <p:spPr>
          <a:xfrm>
            <a:off x="967615" y="1914796"/>
            <a:ext cx="2127572" cy="442913"/>
          </a:xfrm>
          <a:prstGeom prst="rect">
            <a:avLst/>
          </a:prstGeom>
          <a:noFill/>
          <a:ln>
            <a:noFill/>
          </a:ln>
        </p:spPr>
        <p:txBody>
          <a:bodyPr anchorCtr="0" anchor="b" bIns="45725" lIns="45725" spcFirstLastPara="1" rIns="45725" wrap="square" tIns="45725">
            <a:noAutofit/>
          </a:bodyPr>
          <a:lstStyle/>
          <a:p>
            <a:pPr indent="0" lvl="0" marL="0" marR="0" rtl="0" algn="ctr">
              <a:lnSpc>
                <a:spcPct val="80000"/>
              </a:lnSpc>
              <a:spcBef>
                <a:spcPts val="0"/>
              </a:spcBef>
              <a:spcAft>
                <a:spcPts val="0"/>
              </a:spcAft>
              <a:buClr>
                <a:srgbClr val="FFFFFF"/>
              </a:buClr>
              <a:buSzPts val="1300"/>
              <a:buFont typeface="Tahoma"/>
              <a:buNone/>
            </a:pPr>
            <a:r>
              <a:rPr b="1" i="0" lang="en" sz="1300" u="none" cap="none" strike="noStrike">
                <a:solidFill>
                  <a:srgbClr val="FFFFFF"/>
                </a:solidFill>
                <a:latin typeface="Tahoma"/>
                <a:ea typeface="Tahoma"/>
                <a:cs typeface="Tahoma"/>
                <a:sym typeface="Tahoma"/>
              </a:rPr>
              <a:t>Provision any infrastructure</a:t>
            </a:r>
            <a:endParaRPr sz="500"/>
          </a:p>
        </p:txBody>
      </p:sp>
      <p:sp>
        <p:nvSpPr>
          <p:cNvPr id="2672" name="Shape 2672"/>
          <p:cNvSpPr txBox="1"/>
          <p:nvPr/>
        </p:nvSpPr>
        <p:spPr>
          <a:xfrm>
            <a:off x="1300544" y="2520784"/>
            <a:ext cx="1461712" cy="348615"/>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rgbClr val="FFFFFF"/>
              </a:buClr>
              <a:buSzPts val="1700"/>
              <a:buFont typeface="Tahoma"/>
              <a:buNone/>
            </a:pPr>
            <a:r>
              <a:rPr b="1" i="0" lang="en" sz="1700" u="none" cap="none" strike="noStrike">
                <a:solidFill>
                  <a:srgbClr val="FFFFFF"/>
                </a:solidFill>
                <a:latin typeface="Tahoma"/>
                <a:ea typeface="Tahoma"/>
                <a:cs typeface="Tahoma"/>
                <a:sym typeface="Tahoma"/>
              </a:rPr>
              <a:t>Open Source</a:t>
            </a:r>
            <a:endParaRPr sz="500"/>
          </a:p>
        </p:txBody>
      </p:sp>
      <p:sp>
        <p:nvSpPr>
          <p:cNvPr id="2673" name="Shape 2673"/>
          <p:cNvSpPr txBox="1"/>
          <p:nvPr/>
        </p:nvSpPr>
        <p:spPr>
          <a:xfrm>
            <a:off x="3755335" y="2560452"/>
            <a:ext cx="1633330" cy="348615"/>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rgbClr val="FFFFFF"/>
              </a:buClr>
              <a:buSzPts val="1700"/>
              <a:buFont typeface="Tahoma"/>
              <a:buNone/>
            </a:pPr>
            <a:r>
              <a:rPr b="1" i="0" lang="en" sz="1700" u="none" cap="none" strike="noStrike">
                <a:solidFill>
                  <a:srgbClr val="FFFFFF"/>
                </a:solidFill>
                <a:latin typeface="Tahoma"/>
                <a:ea typeface="Tahoma"/>
                <a:cs typeface="Tahoma"/>
                <a:sym typeface="Tahoma"/>
              </a:rPr>
              <a:t>Enterprise Pro</a:t>
            </a:r>
            <a:endParaRPr sz="500"/>
          </a:p>
        </p:txBody>
      </p:sp>
      <p:sp>
        <p:nvSpPr>
          <p:cNvPr id="2674" name="Shape 2674"/>
          <p:cNvSpPr txBox="1"/>
          <p:nvPr/>
        </p:nvSpPr>
        <p:spPr>
          <a:xfrm>
            <a:off x="6124150" y="2560452"/>
            <a:ext cx="2238909" cy="348615"/>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rgbClr val="FFFFFF"/>
              </a:buClr>
              <a:buSzPts val="1700"/>
              <a:buFont typeface="Tahoma"/>
              <a:buNone/>
            </a:pPr>
            <a:r>
              <a:rPr b="1" i="0" lang="en" sz="1700" u="none" cap="none" strike="noStrike">
                <a:solidFill>
                  <a:srgbClr val="FFFFFF"/>
                </a:solidFill>
                <a:latin typeface="Tahoma"/>
                <a:ea typeface="Tahoma"/>
                <a:cs typeface="Tahoma"/>
                <a:sym typeface="Tahoma"/>
              </a:rPr>
              <a:t>Enterprise Premium</a:t>
            </a:r>
            <a:endParaRPr sz="500"/>
          </a:p>
        </p:txBody>
      </p:sp>
      <p:sp>
        <p:nvSpPr>
          <p:cNvPr id="2675" name="Shape 2675"/>
          <p:cNvSpPr txBox="1"/>
          <p:nvPr/>
        </p:nvSpPr>
        <p:spPr>
          <a:xfrm>
            <a:off x="3487102" y="1914796"/>
            <a:ext cx="2238909" cy="442913"/>
          </a:xfrm>
          <a:prstGeom prst="rect">
            <a:avLst/>
          </a:prstGeom>
          <a:noFill/>
          <a:ln>
            <a:noFill/>
          </a:ln>
        </p:spPr>
        <p:txBody>
          <a:bodyPr anchorCtr="0" anchor="b" bIns="45725" lIns="45725" spcFirstLastPara="1" rIns="45725" wrap="square" tIns="45725">
            <a:noAutofit/>
          </a:bodyPr>
          <a:lstStyle/>
          <a:p>
            <a:pPr indent="0" lvl="0" marL="0" marR="0" rtl="0" algn="ctr">
              <a:lnSpc>
                <a:spcPct val="80000"/>
              </a:lnSpc>
              <a:spcBef>
                <a:spcPts val="0"/>
              </a:spcBef>
              <a:spcAft>
                <a:spcPts val="0"/>
              </a:spcAft>
              <a:buClr>
                <a:srgbClr val="FFFFFF"/>
              </a:buClr>
              <a:buSzPts val="1300"/>
              <a:buFont typeface="Tahoma"/>
              <a:buNone/>
            </a:pPr>
            <a:r>
              <a:rPr b="1" i="0" lang="en" sz="1300" u="none" cap="none" strike="noStrike">
                <a:solidFill>
                  <a:srgbClr val="FFFFFF"/>
                </a:solidFill>
                <a:latin typeface="Tahoma"/>
                <a:ea typeface="Tahoma"/>
                <a:cs typeface="Tahoma"/>
                <a:sym typeface="Tahoma"/>
              </a:rPr>
              <a:t>Collaborate on infrastructure</a:t>
            </a:r>
            <a:endParaRPr sz="500"/>
          </a:p>
        </p:txBody>
      </p:sp>
      <p:sp>
        <p:nvSpPr>
          <p:cNvPr id="2676" name="Shape 2676"/>
          <p:cNvSpPr txBox="1"/>
          <p:nvPr/>
        </p:nvSpPr>
        <p:spPr>
          <a:xfrm>
            <a:off x="6079922" y="1914796"/>
            <a:ext cx="2508509" cy="442913"/>
          </a:xfrm>
          <a:prstGeom prst="rect">
            <a:avLst/>
          </a:prstGeom>
          <a:noFill/>
          <a:ln>
            <a:noFill/>
          </a:ln>
        </p:spPr>
        <p:txBody>
          <a:bodyPr anchorCtr="0" anchor="b" bIns="45725" lIns="45725" spcFirstLastPara="1" rIns="45725" wrap="square" tIns="45725">
            <a:noAutofit/>
          </a:bodyPr>
          <a:lstStyle/>
          <a:p>
            <a:pPr indent="0" lvl="0" marL="0" marR="0" rtl="0" algn="ctr">
              <a:lnSpc>
                <a:spcPct val="80000"/>
              </a:lnSpc>
              <a:spcBef>
                <a:spcPts val="0"/>
              </a:spcBef>
              <a:spcAft>
                <a:spcPts val="0"/>
              </a:spcAft>
              <a:buClr>
                <a:srgbClr val="FFFFFF"/>
              </a:buClr>
              <a:buSzPts val="1300"/>
              <a:buFont typeface="Tahoma"/>
              <a:buNone/>
            </a:pPr>
            <a:r>
              <a:rPr b="1" i="0" lang="en" sz="1300" u="none" cap="none" strike="noStrike">
                <a:solidFill>
                  <a:srgbClr val="FFFFFF"/>
                </a:solidFill>
                <a:latin typeface="Tahoma"/>
                <a:ea typeface="Tahoma"/>
                <a:cs typeface="Tahoma"/>
                <a:sym typeface="Tahoma"/>
              </a:rPr>
              <a:t>Governance over infrastructure</a:t>
            </a:r>
            <a:endParaRPr sz="500"/>
          </a:p>
        </p:txBody>
      </p:sp>
      <p:grpSp>
        <p:nvGrpSpPr>
          <p:cNvPr id="2677" name="Shape 2677"/>
          <p:cNvGrpSpPr/>
          <p:nvPr/>
        </p:nvGrpSpPr>
        <p:grpSpPr>
          <a:xfrm>
            <a:off x="7042500" y="1277017"/>
            <a:ext cx="583353" cy="486282"/>
            <a:chOff x="0" y="0"/>
            <a:chExt cx="1555605" cy="1296751"/>
          </a:xfrm>
        </p:grpSpPr>
        <p:sp>
          <p:nvSpPr>
            <p:cNvPr id="2678" name="Shape 2678"/>
            <p:cNvSpPr/>
            <p:nvPr/>
          </p:nvSpPr>
          <p:spPr>
            <a:xfrm>
              <a:off x="64300" y="453851"/>
              <a:ext cx="167119" cy="166904"/>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79" name="Shape 2679"/>
            <p:cNvSpPr/>
            <p:nvPr/>
          </p:nvSpPr>
          <p:spPr>
            <a:xfrm>
              <a:off x="0" y="625861"/>
              <a:ext cx="293424"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680" name="Shape 2680"/>
            <p:cNvCxnSpPr/>
            <p:nvPr/>
          </p:nvCxnSpPr>
          <p:spPr>
            <a:xfrm flipH="1" rot="10800000">
              <a:off x="64300" y="726774"/>
              <a:ext cx="2296" cy="66512"/>
            </a:xfrm>
            <a:prstGeom prst="straightConnector1">
              <a:avLst/>
            </a:prstGeom>
            <a:noFill/>
            <a:ln cap="flat" cmpd="sng" w="25400">
              <a:solidFill>
                <a:srgbClr val="FFFFFF"/>
              </a:solidFill>
              <a:prstDash val="solid"/>
              <a:miter lim="800000"/>
              <a:headEnd len="sm" w="sm" type="none"/>
              <a:tailEnd len="sm" w="sm" type="none"/>
            </a:ln>
          </p:spPr>
        </p:cxnSp>
        <p:cxnSp>
          <p:nvCxnSpPr>
            <p:cNvPr id="2681" name="Shape 2681"/>
            <p:cNvCxnSpPr/>
            <p:nvPr/>
          </p:nvCxnSpPr>
          <p:spPr>
            <a:xfrm flipH="1" rot="10800000">
              <a:off x="231939" y="726774"/>
              <a:ext cx="2298" cy="66512"/>
            </a:xfrm>
            <a:prstGeom prst="straightConnector1">
              <a:avLst/>
            </a:prstGeom>
            <a:noFill/>
            <a:ln cap="flat" cmpd="sng" w="25400">
              <a:solidFill>
                <a:srgbClr val="FFFFFF"/>
              </a:solidFill>
              <a:prstDash val="solid"/>
              <a:miter lim="800000"/>
              <a:headEnd len="sm" w="sm" type="none"/>
              <a:tailEnd len="sm" w="sm" type="none"/>
            </a:ln>
          </p:spPr>
        </p:cxnSp>
        <p:sp>
          <p:nvSpPr>
            <p:cNvPr id="2682" name="Shape 2682"/>
            <p:cNvSpPr/>
            <p:nvPr/>
          </p:nvSpPr>
          <p:spPr>
            <a:xfrm>
              <a:off x="868978" y="957315"/>
              <a:ext cx="167119" cy="166905"/>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83" name="Shape 2683"/>
            <p:cNvSpPr/>
            <p:nvPr/>
          </p:nvSpPr>
          <p:spPr>
            <a:xfrm>
              <a:off x="804678" y="1129326"/>
              <a:ext cx="293425"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684" name="Shape 2684"/>
            <p:cNvCxnSpPr/>
            <p:nvPr/>
          </p:nvCxnSpPr>
          <p:spPr>
            <a:xfrm flipH="1" rot="10800000">
              <a:off x="868978" y="1230239"/>
              <a:ext cx="2297" cy="66512"/>
            </a:xfrm>
            <a:prstGeom prst="straightConnector1">
              <a:avLst/>
            </a:prstGeom>
            <a:noFill/>
            <a:ln cap="flat" cmpd="sng" w="25400">
              <a:solidFill>
                <a:srgbClr val="FFFFFF"/>
              </a:solidFill>
              <a:prstDash val="solid"/>
              <a:miter lim="800000"/>
              <a:headEnd len="sm" w="sm" type="none"/>
              <a:tailEnd len="sm" w="sm" type="none"/>
            </a:ln>
          </p:spPr>
        </p:cxnSp>
        <p:cxnSp>
          <p:nvCxnSpPr>
            <p:cNvPr id="2685" name="Shape 2685"/>
            <p:cNvCxnSpPr/>
            <p:nvPr/>
          </p:nvCxnSpPr>
          <p:spPr>
            <a:xfrm flipH="1" rot="10800000">
              <a:off x="1036617" y="1230239"/>
              <a:ext cx="2298" cy="66512"/>
            </a:xfrm>
            <a:prstGeom prst="straightConnector1">
              <a:avLst/>
            </a:prstGeom>
            <a:noFill/>
            <a:ln cap="flat" cmpd="sng" w="25400">
              <a:solidFill>
                <a:srgbClr val="FFFFFF"/>
              </a:solidFill>
              <a:prstDash val="solid"/>
              <a:miter lim="800000"/>
              <a:headEnd len="sm" w="sm" type="none"/>
              <a:tailEnd len="sm" w="sm" type="none"/>
            </a:ln>
          </p:spPr>
        </p:cxnSp>
        <p:sp>
          <p:nvSpPr>
            <p:cNvPr id="2686" name="Shape 2686"/>
            <p:cNvSpPr/>
            <p:nvPr/>
          </p:nvSpPr>
          <p:spPr>
            <a:xfrm>
              <a:off x="477914" y="957315"/>
              <a:ext cx="167120" cy="166905"/>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87" name="Shape 2687"/>
            <p:cNvSpPr/>
            <p:nvPr/>
          </p:nvSpPr>
          <p:spPr>
            <a:xfrm>
              <a:off x="413614" y="1129326"/>
              <a:ext cx="293425"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688" name="Shape 2688"/>
            <p:cNvCxnSpPr/>
            <p:nvPr/>
          </p:nvCxnSpPr>
          <p:spPr>
            <a:xfrm flipH="1" rot="10800000">
              <a:off x="477914" y="1230239"/>
              <a:ext cx="2297" cy="66512"/>
            </a:xfrm>
            <a:prstGeom prst="straightConnector1">
              <a:avLst/>
            </a:prstGeom>
            <a:noFill/>
            <a:ln cap="flat" cmpd="sng" w="25400">
              <a:solidFill>
                <a:srgbClr val="FFFFFF"/>
              </a:solidFill>
              <a:prstDash val="solid"/>
              <a:miter lim="800000"/>
              <a:headEnd len="sm" w="sm" type="none"/>
              <a:tailEnd len="sm" w="sm" type="none"/>
            </a:ln>
          </p:spPr>
        </p:cxnSp>
        <p:cxnSp>
          <p:nvCxnSpPr>
            <p:cNvPr id="2689" name="Shape 2689"/>
            <p:cNvCxnSpPr/>
            <p:nvPr/>
          </p:nvCxnSpPr>
          <p:spPr>
            <a:xfrm flipH="1" rot="10800000">
              <a:off x="645553" y="1230239"/>
              <a:ext cx="2298" cy="66512"/>
            </a:xfrm>
            <a:prstGeom prst="straightConnector1">
              <a:avLst/>
            </a:prstGeom>
            <a:noFill/>
            <a:ln cap="flat" cmpd="sng" w="25400">
              <a:solidFill>
                <a:srgbClr val="FFFFFF"/>
              </a:solidFill>
              <a:prstDash val="solid"/>
              <a:miter lim="800000"/>
              <a:headEnd len="sm" w="sm" type="none"/>
              <a:tailEnd len="sm" w="sm" type="none"/>
            </a:ln>
          </p:spPr>
        </p:cxnSp>
        <p:sp>
          <p:nvSpPr>
            <p:cNvPr id="2690" name="Shape 2690"/>
            <p:cNvSpPr/>
            <p:nvPr/>
          </p:nvSpPr>
          <p:spPr>
            <a:xfrm>
              <a:off x="68590" y="957315"/>
              <a:ext cx="167119" cy="166905"/>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91" name="Shape 2691"/>
            <p:cNvSpPr/>
            <p:nvPr/>
          </p:nvSpPr>
          <p:spPr>
            <a:xfrm>
              <a:off x="4290" y="1129326"/>
              <a:ext cx="293425"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692" name="Shape 2692"/>
            <p:cNvCxnSpPr/>
            <p:nvPr/>
          </p:nvCxnSpPr>
          <p:spPr>
            <a:xfrm flipH="1" rot="10800000">
              <a:off x="68590" y="1230239"/>
              <a:ext cx="2297" cy="66512"/>
            </a:xfrm>
            <a:prstGeom prst="straightConnector1">
              <a:avLst/>
            </a:prstGeom>
            <a:noFill/>
            <a:ln cap="flat" cmpd="sng" w="25400">
              <a:solidFill>
                <a:srgbClr val="FFFFFF"/>
              </a:solidFill>
              <a:prstDash val="solid"/>
              <a:miter lim="800000"/>
              <a:headEnd len="sm" w="sm" type="none"/>
              <a:tailEnd len="sm" w="sm" type="none"/>
            </a:ln>
          </p:spPr>
        </p:cxnSp>
        <p:cxnSp>
          <p:nvCxnSpPr>
            <p:cNvPr id="2693" name="Shape 2693"/>
            <p:cNvCxnSpPr/>
            <p:nvPr/>
          </p:nvCxnSpPr>
          <p:spPr>
            <a:xfrm flipH="1" rot="10800000">
              <a:off x="236229" y="1230239"/>
              <a:ext cx="2298" cy="66512"/>
            </a:xfrm>
            <a:prstGeom prst="straightConnector1">
              <a:avLst/>
            </a:prstGeom>
            <a:noFill/>
            <a:ln cap="flat" cmpd="sng" w="25400">
              <a:solidFill>
                <a:srgbClr val="FFFFFF"/>
              </a:solidFill>
              <a:prstDash val="solid"/>
              <a:miter lim="800000"/>
              <a:headEnd len="sm" w="sm" type="none"/>
              <a:tailEnd len="sm" w="sm" type="none"/>
            </a:ln>
          </p:spPr>
        </p:cxnSp>
        <p:sp>
          <p:nvSpPr>
            <p:cNvPr id="2694" name="Shape 2694"/>
            <p:cNvSpPr/>
            <p:nvPr/>
          </p:nvSpPr>
          <p:spPr>
            <a:xfrm>
              <a:off x="1300572" y="957315"/>
              <a:ext cx="167119" cy="166905"/>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95" name="Shape 2695"/>
            <p:cNvSpPr/>
            <p:nvPr/>
          </p:nvSpPr>
          <p:spPr>
            <a:xfrm>
              <a:off x="1236272" y="1129326"/>
              <a:ext cx="293425"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696" name="Shape 2696"/>
            <p:cNvCxnSpPr/>
            <p:nvPr/>
          </p:nvCxnSpPr>
          <p:spPr>
            <a:xfrm flipH="1" rot="10800000">
              <a:off x="1300572" y="1230239"/>
              <a:ext cx="2297" cy="66512"/>
            </a:xfrm>
            <a:prstGeom prst="straightConnector1">
              <a:avLst/>
            </a:prstGeom>
            <a:noFill/>
            <a:ln cap="flat" cmpd="sng" w="25400">
              <a:solidFill>
                <a:srgbClr val="FFFFFF"/>
              </a:solidFill>
              <a:prstDash val="solid"/>
              <a:miter lim="800000"/>
              <a:headEnd len="sm" w="sm" type="none"/>
              <a:tailEnd len="sm" w="sm" type="none"/>
            </a:ln>
          </p:spPr>
        </p:cxnSp>
        <p:cxnSp>
          <p:nvCxnSpPr>
            <p:cNvPr id="2697" name="Shape 2697"/>
            <p:cNvCxnSpPr/>
            <p:nvPr/>
          </p:nvCxnSpPr>
          <p:spPr>
            <a:xfrm flipH="1" rot="10800000">
              <a:off x="1468211" y="1230239"/>
              <a:ext cx="2298" cy="66512"/>
            </a:xfrm>
            <a:prstGeom prst="straightConnector1">
              <a:avLst/>
            </a:prstGeom>
            <a:noFill/>
            <a:ln cap="flat" cmpd="sng" w="25400">
              <a:solidFill>
                <a:srgbClr val="FFFFFF"/>
              </a:solidFill>
              <a:prstDash val="solid"/>
              <a:miter lim="800000"/>
              <a:headEnd len="sm" w="sm" type="none"/>
              <a:tailEnd len="sm" w="sm" type="none"/>
            </a:ln>
          </p:spPr>
        </p:cxnSp>
        <p:sp>
          <p:nvSpPr>
            <p:cNvPr id="2698" name="Shape 2698"/>
            <p:cNvSpPr/>
            <p:nvPr/>
          </p:nvSpPr>
          <p:spPr>
            <a:xfrm>
              <a:off x="868978" y="453851"/>
              <a:ext cx="167119" cy="166904"/>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699" name="Shape 2699"/>
            <p:cNvSpPr/>
            <p:nvPr/>
          </p:nvSpPr>
          <p:spPr>
            <a:xfrm>
              <a:off x="804678" y="625861"/>
              <a:ext cx="293425"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700" name="Shape 2700"/>
            <p:cNvCxnSpPr/>
            <p:nvPr/>
          </p:nvCxnSpPr>
          <p:spPr>
            <a:xfrm flipH="1" rot="10800000">
              <a:off x="868978" y="726774"/>
              <a:ext cx="2297" cy="66512"/>
            </a:xfrm>
            <a:prstGeom prst="straightConnector1">
              <a:avLst/>
            </a:prstGeom>
            <a:noFill/>
            <a:ln cap="flat" cmpd="sng" w="25400">
              <a:solidFill>
                <a:srgbClr val="FFFFFF"/>
              </a:solidFill>
              <a:prstDash val="solid"/>
              <a:miter lim="800000"/>
              <a:headEnd len="sm" w="sm" type="none"/>
              <a:tailEnd len="sm" w="sm" type="none"/>
            </a:ln>
          </p:spPr>
        </p:cxnSp>
        <p:cxnSp>
          <p:nvCxnSpPr>
            <p:cNvPr id="2701" name="Shape 2701"/>
            <p:cNvCxnSpPr/>
            <p:nvPr/>
          </p:nvCxnSpPr>
          <p:spPr>
            <a:xfrm flipH="1" rot="10800000">
              <a:off x="1036617" y="726774"/>
              <a:ext cx="2298" cy="66512"/>
            </a:xfrm>
            <a:prstGeom prst="straightConnector1">
              <a:avLst/>
            </a:prstGeom>
            <a:noFill/>
            <a:ln cap="flat" cmpd="sng" w="25400">
              <a:solidFill>
                <a:srgbClr val="FFFFFF"/>
              </a:solidFill>
              <a:prstDash val="solid"/>
              <a:miter lim="800000"/>
              <a:headEnd len="sm" w="sm" type="none"/>
              <a:tailEnd len="sm" w="sm" type="none"/>
            </a:ln>
          </p:spPr>
        </p:cxnSp>
        <p:sp>
          <p:nvSpPr>
            <p:cNvPr id="2702" name="Shape 2702"/>
            <p:cNvSpPr/>
            <p:nvPr/>
          </p:nvSpPr>
          <p:spPr>
            <a:xfrm>
              <a:off x="477914" y="453851"/>
              <a:ext cx="167120" cy="166904"/>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703" name="Shape 2703"/>
            <p:cNvSpPr/>
            <p:nvPr/>
          </p:nvSpPr>
          <p:spPr>
            <a:xfrm>
              <a:off x="413614" y="625861"/>
              <a:ext cx="293425"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704" name="Shape 2704"/>
            <p:cNvCxnSpPr/>
            <p:nvPr/>
          </p:nvCxnSpPr>
          <p:spPr>
            <a:xfrm flipH="1" rot="10800000">
              <a:off x="477914" y="726774"/>
              <a:ext cx="2297" cy="66512"/>
            </a:xfrm>
            <a:prstGeom prst="straightConnector1">
              <a:avLst/>
            </a:prstGeom>
            <a:noFill/>
            <a:ln cap="flat" cmpd="sng" w="25400">
              <a:solidFill>
                <a:srgbClr val="FFFFFF"/>
              </a:solidFill>
              <a:prstDash val="solid"/>
              <a:miter lim="800000"/>
              <a:headEnd len="sm" w="sm" type="none"/>
              <a:tailEnd len="sm" w="sm" type="none"/>
            </a:ln>
          </p:spPr>
        </p:cxnSp>
        <p:cxnSp>
          <p:nvCxnSpPr>
            <p:cNvPr id="2705" name="Shape 2705"/>
            <p:cNvCxnSpPr/>
            <p:nvPr/>
          </p:nvCxnSpPr>
          <p:spPr>
            <a:xfrm flipH="1" rot="10800000">
              <a:off x="645553" y="726774"/>
              <a:ext cx="2298" cy="66512"/>
            </a:xfrm>
            <a:prstGeom prst="straightConnector1">
              <a:avLst/>
            </a:prstGeom>
            <a:noFill/>
            <a:ln cap="flat" cmpd="sng" w="25400">
              <a:solidFill>
                <a:srgbClr val="FFFFFF"/>
              </a:solidFill>
              <a:prstDash val="solid"/>
              <a:miter lim="800000"/>
              <a:headEnd len="sm" w="sm" type="none"/>
              <a:tailEnd len="sm" w="sm" type="none"/>
            </a:ln>
          </p:spPr>
        </p:cxnSp>
        <p:sp>
          <p:nvSpPr>
            <p:cNvPr id="2706" name="Shape 2706"/>
            <p:cNvSpPr/>
            <p:nvPr/>
          </p:nvSpPr>
          <p:spPr>
            <a:xfrm>
              <a:off x="1300572" y="453851"/>
              <a:ext cx="167119" cy="166904"/>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707" name="Shape 2707"/>
            <p:cNvSpPr/>
            <p:nvPr/>
          </p:nvSpPr>
          <p:spPr>
            <a:xfrm>
              <a:off x="1236272" y="625861"/>
              <a:ext cx="293425"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708" name="Shape 2708"/>
            <p:cNvCxnSpPr/>
            <p:nvPr/>
          </p:nvCxnSpPr>
          <p:spPr>
            <a:xfrm flipH="1" rot="10800000">
              <a:off x="1300572" y="726774"/>
              <a:ext cx="2297" cy="66512"/>
            </a:xfrm>
            <a:prstGeom prst="straightConnector1">
              <a:avLst/>
            </a:prstGeom>
            <a:noFill/>
            <a:ln cap="flat" cmpd="sng" w="25400">
              <a:solidFill>
                <a:srgbClr val="FFFFFF"/>
              </a:solidFill>
              <a:prstDash val="solid"/>
              <a:miter lim="800000"/>
              <a:headEnd len="sm" w="sm" type="none"/>
              <a:tailEnd len="sm" w="sm" type="none"/>
            </a:ln>
          </p:spPr>
        </p:cxnSp>
        <p:cxnSp>
          <p:nvCxnSpPr>
            <p:cNvPr id="2709" name="Shape 2709"/>
            <p:cNvCxnSpPr/>
            <p:nvPr/>
          </p:nvCxnSpPr>
          <p:spPr>
            <a:xfrm flipH="1" rot="10800000">
              <a:off x="1468211" y="726774"/>
              <a:ext cx="2298" cy="66512"/>
            </a:xfrm>
            <a:prstGeom prst="straightConnector1">
              <a:avLst/>
            </a:prstGeom>
            <a:noFill/>
            <a:ln cap="flat" cmpd="sng" w="25400">
              <a:solidFill>
                <a:srgbClr val="FFFFFF"/>
              </a:solidFill>
              <a:prstDash val="solid"/>
              <a:miter lim="800000"/>
              <a:headEnd len="sm" w="sm" type="none"/>
              <a:tailEnd len="sm" w="sm" type="none"/>
            </a:ln>
          </p:spPr>
        </p:cxnSp>
        <p:sp>
          <p:nvSpPr>
            <p:cNvPr id="2710" name="Shape 2710"/>
            <p:cNvSpPr/>
            <p:nvPr/>
          </p:nvSpPr>
          <p:spPr>
            <a:xfrm>
              <a:off x="90208" y="0"/>
              <a:ext cx="167119" cy="166904"/>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711" name="Shape 2711"/>
            <p:cNvSpPr/>
            <p:nvPr/>
          </p:nvSpPr>
          <p:spPr>
            <a:xfrm>
              <a:off x="25908" y="172009"/>
              <a:ext cx="293425"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712" name="Shape 2712"/>
            <p:cNvCxnSpPr/>
            <p:nvPr/>
          </p:nvCxnSpPr>
          <p:spPr>
            <a:xfrm flipH="1" rot="10800000">
              <a:off x="90208" y="272923"/>
              <a:ext cx="2296" cy="66512"/>
            </a:xfrm>
            <a:prstGeom prst="straightConnector1">
              <a:avLst/>
            </a:prstGeom>
            <a:noFill/>
            <a:ln cap="flat" cmpd="sng" w="25400">
              <a:solidFill>
                <a:srgbClr val="FFFFFF"/>
              </a:solidFill>
              <a:prstDash val="solid"/>
              <a:miter lim="800000"/>
              <a:headEnd len="sm" w="sm" type="none"/>
              <a:tailEnd len="sm" w="sm" type="none"/>
            </a:ln>
          </p:spPr>
        </p:cxnSp>
        <p:cxnSp>
          <p:nvCxnSpPr>
            <p:cNvPr id="2713" name="Shape 2713"/>
            <p:cNvCxnSpPr/>
            <p:nvPr/>
          </p:nvCxnSpPr>
          <p:spPr>
            <a:xfrm flipH="1" rot="10800000">
              <a:off x="257847" y="272923"/>
              <a:ext cx="2298" cy="66512"/>
            </a:xfrm>
            <a:prstGeom prst="straightConnector1">
              <a:avLst/>
            </a:prstGeom>
            <a:noFill/>
            <a:ln cap="flat" cmpd="sng" w="25400">
              <a:solidFill>
                <a:srgbClr val="FFFFFF"/>
              </a:solidFill>
              <a:prstDash val="solid"/>
              <a:miter lim="800000"/>
              <a:headEnd len="sm" w="sm" type="none"/>
              <a:tailEnd len="sm" w="sm" type="none"/>
            </a:ln>
          </p:spPr>
        </p:cxnSp>
        <p:sp>
          <p:nvSpPr>
            <p:cNvPr id="2714" name="Shape 2714"/>
            <p:cNvSpPr/>
            <p:nvPr/>
          </p:nvSpPr>
          <p:spPr>
            <a:xfrm>
              <a:off x="894886" y="0"/>
              <a:ext cx="167119" cy="166904"/>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715" name="Shape 2715"/>
            <p:cNvSpPr/>
            <p:nvPr/>
          </p:nvSpPr>
          <p:spPr>
            <a:xfrm>
              <a:off x="830586" y="172009"/>
              <a:ext cx="293425"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716" name="Shape 2716"/>
            <p:cNvCxnSpPr/>
            <p:nvPr/>
          </p:nvCxnSpPr>
          <p:spPr>
            <a:xfrm flipH="1" rot="10800000">
              <a:off x="894886" y="272923"/>
              <a:ext cx="2297" cy="66512"/>
            </a:xfrm>
            <a:prstGeom prst="straightConnector1">
              <a:avLst/>
            </a:prstGeom>
            <a:noFill/>
            <a:ln cap="flat" cmpd="sng" w="25400">
              <a:solidFill>
                <a:srgbClr val="FFFFFF"/>
              </a:solidFill>
              <a:prstDash val="solid"/>
              <a:miter lim="800000"/>
              <a:headEnd len="sm" w="sm" type="none"/>
              <a:tailEnd len="sm" w="sm" type="none"/>
            </a:ln>
          </p:spPr>
        </p:cxnSp>
        <p:cxnSp>
          <p:nvCxnSpPr>
            <p:cNvPr id="2717" name="Shape 2717"/>
            <p:cNvCxnSpPr/>
            <p:nvPr/>
          </p:nvCxnSpPr>
          <p:spPr>
            <a:xfrm flipH="1" rot="10800000">
              <a:off x="1062525" y="272923"/>
              <a:ext cx="2298" cy="66512"/>
            </a:xfrm>
            <a:prstGeom prst="straightConnector1">
              <a:avLst/>
            </a:prstGeom>
            <a:noFill/>
            <a:ln cap="flat" cmpd="sng" w="25400">
              <a:solidFill>
                <a:srgbClr val="FFFFFF"/>
              </a:solidFill>
              <a:prstDash val="solid"/>
              <a:miter lim="800000"/>
              <a:headEnd len="sm" w="sm" type="none"/>
              <a:tailEnd len="sm" w="sm" type="none"/>
            </a:ln>
          </p:spPr>
        </p:cxnSp>
        <p:sp>
          <p:nvSpPr>
            <p:cNvPr id="2718" name="Shape 2718"/>
            <p:cNvSpPr/>
            <p:nvPr/>
          </p:nvSpPr>
          <p:spPr>
            <a:xfrm>
              <a:off x="503823" y="0"/>
              <a:ext cx="167119" cy="166904"/>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719" name="Shape 2719"/>
            <p:cNvSpPr/>
            <p:nvPr/>
          </p:nvSpPr>
          <p:spPr>
            <a:xfrm>
              <a:off x="439523" y="172009"/>
              <a:ext cx="293425"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720" name="Shape 2720"/>
            <p:cNvCxnSpPr/>
            <p:nvPr/>
          </p:nvCxnSpPr>
          <p:spPr>
            <a:xfrm flipH="1" rot="10800000">
              <a:off x="503823" y="272923"/>
              <a:ext cx="2296" cy="66512"/>
            </a:xfrm>
            <a:prstGeom prst="straightConnector1">
              <a:avLst/>
            </a:prstGeom>
            <a:noFill/>
            <a:ln cap="flat" cmpd="sng" w="25400">
              <a:solidFill>
                <a:srgbClr val="FFFFFF"/>
              </a:solidFill>
              <a:prstDash val="solid"/>
              <a:miter lim="800000"/>
              <a:headEnd len="sm" w="sm" type="none"/>
              <a:tailEnd len="sm" w="sm" type="none"/>
            </a:ln>
          </p:spPr>
        </p:cxnSp>
        <p:cxnSp>
          <p:nvCxnSpPr>
            <p:cNvPr id="2721" name="Shape 2721"/>
            <p:cNvCxnSpPr/>
            <p:nvPr/>
          </p:nvCxnSpPr>
          <p:spPr>
            <a:xfrm flipH="1" rot="10800000">
              <a:off x="671462" y="272923"/>
              <a:ext cx="2298" cy="66512"/>
            </a:xfrm>
            <a:prstGeom prst="straightConnector1">
              <a:avLst/>
            </a:prstGeom>
            <a:noFill/>
            <a:ln cap="flat" cmpd="sng" w="25400">
              <a:solidFill>
                <a:srgbClr val="FFFFFF"/>
              </a:solidFill>
              <a:prstDash val="solid"/>
              <a:miter lim="800000"/>
              <a:headEnd len="sm" w="sm" type="none"/>
              <a:tailEnd len="sm" w="sm" type="none"/>
            </a:ln>
          </p:spPr>
        </p:cxnSp>
        <p:sp>
          <p:nvSpPr>
            <p:cNvPr id="2722" name="Shape 2722"/>
            <p:cNvSpPr/>
            <p:nvPr/>
          </p:nvSpPr>
          <p:spPr>
            <a:xfrm>
              <a:off x="1326480" y="0"/>
              <a:ext cx="167120" cy="166904"/>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25400">
              <a:solidFill>
                <a:srgbClr val="FFFFFF"/>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723" name="Shape 2723"/>
            <p:cNvSpPr/>
            <p:nvPr/>
          </p:nvSpPr>
          <p:spPr>
            <a:xfrm>
              <a:off x="1262180" y="172009"/>
              <a:ext cx="293425" cy="166902"/>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25400">
              <a:solidFill>
                <a:srgbClr val="FFFFFF"/>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cxnSp>
          <p:nvCxnSpPr>
            <p:cNvPr id="2724" name="Shape 2724"/>
            <p:cNvCxnSpPr/>
            <p:nvPr/>
          </p:nvCxnSpPr>
          <p:spPr>
            <a:xfrm flipH="1" rot="10800000">
              <a:off x="1326480" y="272923"/>
              <a:ext cx="2297" cy="66512"/>
            </a:xfrm>
            <a:prstGeom prst="straightConnector1">
              <a:avLst/>
            </a:prstGeom>
            <a:noFill/>
            <a:ln cap="flat" cmpd="sng" w="25400">
              <a:solidFill>
                <a:srgbClr val="FFFFFF"/>
              </a:solidFill>
              <a:prstDash val="solid"/>
              <a:miter lim="800000"/>
              <a:headEnd len="sm" w="sm" type="none"/>
              <a:tailEnd len="sm" w="sm" type="none"/>
            </a:ln>
          </p:spPr>
        </p:cxnSp>
        <p:cxnSp>
          <p:nvCxnSpPr>
            <p:cNvPr id="2725" name="Shape 2725"/>
            <p:cNvCxnSpPr/>
            <p:nvPr/>
          </p:nvCxnSpPr>
          <p:spPr>
            <a:xfrm flipH="1" rot="10800000">
              <a:off x="1494119" y="272923"/>
              <a:ext cx="2298" cy="66512"/>
            </a:xfrm>
            <a:prstGeom prst="straightConnector1">
              <a:avLst/>
            </a:prstGeom>
            <a:noFill/>
            <a:ln cap="flat" cmpd="sng" w="25400">
              <a:solidFill>
                <a:srgbClr val="FFFFFF"/>
              </a:solidFill>
              <a:prstDash val="solid"/>
              <a:miter lim="800000"/>
              <a:headEnd len="sm" w="sm" type="none"/>
              <a:tailEnd len="sm" w="sm" type="none"/>
            </a:ln>
          </p:spPr>
        </p:cxnSp>
      </p:grpSp>
      <p:pic>
        <p:nvPicPr>
          <p:cNvPr descr="image48.png" id="2726" name="Shape 2726"/>
          <p:cNvPicPr preferRelativeResize="0"/>
          <p:nvPr/>
        </p:nvPicPr>
        <p:blipFill rotWithShape="1">
          <a:blip r:embed="rId3">
            <a:alphaModFix amt="34000"/>
          </a:blip>
          <a:srcRect b="0" l="0" r="0" t="0"/>
          <a:stretch/>
        </p:blipFill>
        <p:spPr>
          <a:xfrm>
            <a:off x="8570809" y="772097"/>
            <a:ext cx="492369" cy="232644"/>
          </a:xfrm>
          <a:prstGeom prst="rect">
            <a:avLst/>
          </a:prstGeom>
          <a:noFill/>
          <a:ln>
            <a:noFill/>
          </a:ln>
        </p:spPr>
      </p:pic>
      <p:sp>
        <p:nvSpPr>
          <p:cNvPr id="2727" name="Shape 2727"/>
          <p:cNvSpPr txBox="1"/>
          <p:nvPr/>
        </p:nvSpPr>
        <p:spPr>
          <a:xfrm>
            <a:off x="792693" y="3167327"/>
            <a:ext cx="2432316" cy="725170"/>
          </a:xfrm>
          <a:prstGeom prst="rect">
            <a:avLst/>
          </a:prstGeom>
          <a:noFill/>
          <a:ln>
            <a:noFill/>
          </a:ln>
        </p:spPr>
        <p:txBody>
          <a:bodyPr anchorCtr="0" anchor="b" bIns="45725" lIns="45725" spcFirstLastPara="1" rIns="45725" wrap="square" tIns="45725">
            <a:noAutofit/>
          </a:bodyPr>
          <a:lstStyle/>
          <a:p>
            <a:pPr indent="-234950" lvl="0" marL="241300" marR="0" rtl="0" algn="l">
              <a:lnSpc>
                <a:spcPct val="120000"/>
              </a:lnSpc>
              <a:spcBef>
                <a:spcPts val="0"/>
              </a:spcBef>
              <a:spcAft>
                <a:spcPts val="0"/>
              </a:spcAft>
              <a:buClr>
                <a:srgbClr val="FFFFFF"/>
              </a:buClr>
              <a:buSzPts val="1100"/>
              <a:buFont typeface="Tahoma"/>
              <a:buChar char="✓"/>
            </a:pPr>
            <a:r>
              <a:rPr b="1" i="0" lang="en" sz="1100" u="none" cap="none" strike="noStrike">
                <a:solidFill>
                  <a:srgbClr val="FFFFFF"/>
                </a:solidFill>
                <a:latin typeface="Tahoma"/>
                <a:ea typeface="Tahoma"/>
                <a:cs typeface="Tahoma"/>
                <a:sym typeface="Tahoma"/>
              </a:rPr>
              <a:t>Infrastructure as code</a:t>
            </a:r>
            <a:endParaRPr sz="500"/>
          </a:p>
          <a:p>
            <a:pPr indent="-234950" lvl="0" marL="241300" marR="0" rtl="0" algn="l">
              <a:lnSpc>
                <a:spcPct val="120000"/>
              </a:lnSpc>
              <a:spcBef>
                <a:spcPts val="200"/>
              </a:spcBef>
              <a:spcAft>
                <a:spcPts val="0"/>
              </a:spcAft>
              <a:buClr>
                <a:srgbClr val="FFFFFF"/>
              </a:buClr>
              <a:buSzPts val="1100"/>
              <a:buFont typeface="Tahoma"/>
              <a:buChar char="✓"/>
            </a:pPr>
            <a:r>
              <a:rPr b="1" i="0" lang="en" sz="1100" u="none" cap="none" strike="noStrike">
                <a:solidFill>
                  <a:srgbClr val="FFFFFF"/>
                </a:solidFill>
                <a:latin typeface="Tahoma"/>
                <a:ea typeface="Tahoma"/>
                <a:cs typeface="Tahoma"/>
                <a:sym typeface="Tahoma"/>
              </a:rPr>
              <a:t>Cloud platform management</a:t>
            </a:r>
            <a:endParaRPr sz="500"/>
          </a:p>
          <a:p>
            <a:pPr indent="-234950" lvl="0" marL="241300" marR="0" rtl="0" algn="l">
              <a:lnSpc>
                <a:spcPct val="120000"/>
              </a:lnSpc>
              <a:spcBef>
                <a:spcPts val="200"/>
              </a:spcBef>
              <a:spcAft>
                <a:spcPts val="0"/>
              </a:spcAft>
              <a:buClr>
                <a:srgbClr val="FFFFFF"/>
              </a:buClr>
              <a:buSzPts val="1100"/>
              <a:buFont typeface="Tahoma"/>
              <a:buChar char="✓"/>
            </a:pPr>
            <a:r>
              <a:rPr b="1" i="0" lang="en" sz="1100" u="none" cap="none" strike="noStrike">
                <a:solidFill>
                  <a:srgbClr val="FFFFFF"/>
                </a:solidFill>
                <a:latin typeface="Tahoma"/>
                <a:ea typeface="Tahoma"/>
                <a:cs typeface="Tahoma"/>
                <a:sym typeface="Tahoma"/>
              </a:rPr>
              <a:t>Self-service infrastructure</a:t>
            </a:r>
            <a:endParaRPr sz="500"/>
          </a:p>
        </p:txBody>
      </p:sp>
      <p:cxnSp>
        <p:nvCxnSpPr>
          <p:cNvPr id="2728" name="Shape 2728"/>
          <p:cNvCxnSpPr/>
          <p:nvPr/>
        </p:nvCxnSpPr>
        <p:spPr>
          <a:xfrm>
            <a:off x="2210769" y="1486339"/>
            <a:ext cx="2017682" cy="0"/>
          </a:xfrm>
          <a:prstGeom prst="straightConnector1">
            <a:avLst/>
          </a:prstGeom>
          <a:noFill/>
          <a:ln cap="flat" cmpd="sng" w="63500">
            <a:solidFill>
              <a:srgbClr val="FFFFFF"/>
            </a:solidFill>
            <a:prstDash val="dot"/>
            <a:miter lim="400000"/>
            <a:headEnd len="sm" w="sm" type="none"/>
            <a:tailEnd len="med" w="med" type="triangle"/>
          </a:ln>
        </p:spPr>
      </p:cxnSp>
      <p:cxnSp>
        <p:nvCxnSpPr>
          <p:cNvPr id="2729" name="Shape 2729"/>
          <p:cNvCxnSpPr/>
          <p:nvPr/>
        </p:nvCxnSpPr>
        <p:spPr>
          <a:xfrm>
            <a:off x="4930320" y="1486339"/>
            <a:ext cx="2017682" cy="0"/>
          </a:xfrm>
          <a:prstGeom prst="straightConnector1">
            <a:avLst/>
          </a:prstGeom>
          <a:noFill/>
          <a:ln cap="flat" cmpd="sng" w="63500">
            <a:solidFill>
              <a:srgbClr val="FFFFFF"/>
            </a:solidFill>
            <a:prstDash val="dot"/>
            <a:miter lim="4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Shape 656"/>
          <p:cNvSpPr txBox="1"/>
          <p:nvPr>
            <p:ph idx="1" type="body"/>
          </p:nvPr>
        </p:nvSpPr>
        <p:spPr>
          <a:xfrm>
            <a:off x="3304587" y="1301619"/>
            <a:ext cx="5286723" cy="2883548"/>
          </a:xfrm>
          <a:prstGeom prst="rect">
            <a:avLst/>
          </a:prstGeom>
          <a:noFill/>
          <a:ln>
            <a:noFill/>
          </a:ln>
        </p:spPr>
        <p:txBody>
          <a:bodyPr anchorCtr="0" anchor="t" bIns="45725" lIns="45725" spcFirstLastPara="1" rIns="45725" wrap="square" tIns="45725">
            <a:noAutofit/>
          </a:bodyPr>
          <a:lstStyle/>
          <a:p>
            <a:pPr indent="0" lvl="0" marL="0" marR="0" rtl="0" algn="l">
              <a:lnSpc>
                <a:spcPct val="90000"/>
              </a:lnSpc>
              <a:spcBef>
                <a:spcPts val="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resource "google_compute_instance" "server" {</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name         = "server"</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machine_type = "g1-small"</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zone         = "us-central1-a"</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t/>
            </a:r>
            <a:endParaRPr i="0" sz="800" u="none" cap="none" strike="noStrike">
              <a:solidFill>
                <a:srgbClr val="000000"/>
              </a:solidFill>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disk {</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image = "ubuntu-1404-trusty-v20160114e"</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t/>
            </a:r>
            <a:endParaRPr i="0" sz="800" u="none" cap="none" strike="noStrike">
              <a:solidFill>
                <a:srgbClr val="000000"/>
              </a:solidFill>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resource "dnsimple_record" "hello" {</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domain = "example.com"</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name   = "server"</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value  = </a:t>
            </a:r>
            <a:r>
              <a:rPr i="0" lang="en" sz="800" u="none" cap="none" strike="noStrike">
                <a:solidFill>
                  <a:schemeClr val="accent4"/>
                </a:solidFill>
                <a:latin typeface="Source Code Pro"/>
                <a:ea typeface="Source Code Pro"/>
                <a:cs typeface="Source Code Pro"/>
                <a:sym typeface="Source Code Pro"/>
              </a:rPr>
              <a:t>"${google_compute_instance.server.network_interface.0.address}"</a:t>
            </a:r>
            <a:endParaRPr i="0" sz="800" u="none" cap="none" strike="noStrike">
              <a:solidFill>
                <a:schemeClr val="accent4"/>
              </a:solidFill>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  type   = "A"</a:t>
            </a:r>
            <a:endParaRPr sz="800">
              <a:latin typeface="Source Code Pro"/>
              <a:ea typeface="Source Code Pro"/>
              <a:cs typeface="Source Code Pro"/>
              <a:sym typeface="Source Code Pro"/>
            </a:endParaRPr>
          </a:p>
          <a:p>
            <a:pPr indent="0" lvl="0" marL="0" marR="0" rtl="0" algn="l">
              <a:lnSpc>
                <a:spcPct val="90000"/>
              </a:lnSpc>
              <a:spcBef>
                <a:spcPts val="300"/>
              </a:spcBef>
              <a:spcAft>
                <a:spcPts val="0"/>
              </a:spcAft>
              <a:buClr>
                <a:srgbClr val="000000"/>
              </a:buClr>
              <a:buSzPts val="700"/>
              <a:buFont typeface="Arial"/>
              <a:buNone/>
            </a:pPr>
            <a:r>
              <a:rPr i="0" lang="en" sz="800" u="none" cap="none" strike="noStrike">
                <a:solidFill>
                  <a:srgbClr val="000000"/>
                </a:solidFill>
                <a:latin typeface="Source Code Pro"/>
                <a:ea typeface="Source Code Pro"/>
                <a:cs typeface="Source Code Pro"/>
                <a:sym typeface="Source Code Pro"/>
              </a:rPr>
              <a:t>}</a:t>
            </a:r>
            <a:endParaRPr sz="800">
              <a:latin typeface="Source Code Pro"/>
              <a:ea typeface="Source Code Pro"/>
              <a:cs typeface="Source Code Pro"/>
              <a:sym typeface="Source Code Pro"/>
            </a:endParaRPr>
          </a:p>
        </p:txBody>
      </p:sp>
      <p:sp>
        <p:nvSpPr>
          <p:cNvPr id="657" name="Shape 657"/>
          <p:cNvSpPr txBox="1"/>
          <p:nvPr>
            <p:ph idx="2" type="body"/>
          </p:nvPr>
        </p:nvSpPr>
        <p:spPr>
          <a:xfrm>
            <a:off x="3304587" y="930208"/>
            <a:ext cx="5225160" cy="273570"/>
          </a:xfrm>
          <a:prstGeom prst="rect">
            <a:avLst/>
          </a:prstGeom>
          <a:noFill/>
          <a:ln>
            <a:noFill/>
          </a:ln>
        </p:spPr>
        <p:txBody>
          <a:bodyPr anchorCtr="0" anchor="ctr" bIns="45725" lIns="45725" spcFirstLastPara="1" rIns="45725" wrap="square" tIns="45725">
            <a:noAutofit/>
          </a:bodyPr>
          <a:lstStyle/>
          <a:p>
            <a:pPr indent="0" lvl="0" marL="0" marR="0" rtl="0" algn="ctr">
              <a:lnSpc>
                <a:spcPct val="90000"/>
              </a:lnSpc>
              <a:spcBef>
                <a:spcPts val="0"/>
              </a:spcBef>
              <a:spcAft>
                <a:spcPts val="0"/>
              </a:spcAft>
              <a:buClr>
                <a:srgbClr val="FFFFFF"/>
              </a:buClr>
              <a:buSzPts val="800"/>
              <a:buFont typeface="Arial"/>
              <a:buNone/>
            </a:pPr>
            <a:r>
              <a:t/>
            </a:r>
            <a:endParaRPr b="1" i="0" sz="800" u="none" cap="none" strike="noStrike">
              <a:solidFill>
                <a:srgbClr val="FFFFFF"/>
              </a:solidFill>
              <a:latin typeface="Arial"/>
              <a:ea typeface="Arial"/>
              <a:cs typeface="Arial"/>
              <a:sym typeface="Arial"/>
            </a:endParaRPr>
          </a:p>
        </p:txBody>
      </p:sp>
      <p:sp>
        <p:nvSpPr>
          <p:cNvPr id="658" name="Shape 658"/>
          <p:cNvSpPr txBox="1"/>
          <p:nvPr>
            <p:ph idx="12" type="sldNum"/>
          </p:nvPr>
        </p:nvSpPr>
        <p:spPr>
          <a:xfrm>
            <a:off x="8899790" y="4933790"/>
            <a:ext cx="144646"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659" name="Shape 659"/>
          <p:cNvSpPr txBox="1"/>
          <p:nvPr>
            <p:ph idx="3" type="body"/>
          </p:nvPr>
        </p:nvSpPr>
        <p:spPr>
          <a:xfrm>
            <a:off x="5871" y="2871428"/>
            <a:ext cx="2469521" cy="1262063"/>
          </a:xfrm>
          <a:prstGeom prst="rect">
            <a:avLst/>
          </a:prstGeom>
          <a:noFill/>
          <a:ln>
            <a:noFill/>
          </a:ln>
        </p:spPr>
        <p:txBody>
          <a:bodyPr anchorCtr="0" anchor="t" bIns="45725" lIns="45725" spcFirstLastPara="1" rIns="45725" wrap="square" tIns="45725">
            <a:noAutofit/>
          </a:bodyPr>
          <a:lstStyle/>
          <a:p>
            <a:pPr indent="0" lvl="0" marL="0" marR="0" rtl="0" algn="l">
              <a:lnSpc>
                <a:spcPct val="111111"/>
              </a:lnSpc>
              <a:spcBef>
                <a:spcPts val="0"/>
              </a:spcBef>
              <a:spcAft>
                <a:spcPts val="0"/>
              </a:spcAft>
              <a:buClr>
                <a:srgbClr val="FFFFFF"/>
              </a:buClr>
              <a:buSzPts val="1400"/>
              <a:buFont typeface="Arial"/>
              <a:buNone/>
            </a:pPr>
            <a:r>
              <a:rPr i="0" lang="en" sz="1400" u="none" cap="none" strike="noStrike">
                <a:solidFill>
                  <a:srgbClr val="FFFFFF"/>
                </a:solidFill>
                <a:latin typeface="Lato"/>
                <a:ea typeface="Lato"/>
                <a:cs typeface="Lato"/>
                <a:sym typeface="Lato"/>
              </a:rPr>
              <a:t>Example</a:t>
            </a:r>
            <a:endParaRPr sz="500">
              <a:latin typeface="Lato"/>
              <a:ea typeface="Lato"/>
              <a:cs typeface="Lato"/>
              <a:sym typeface="Lato"/>
            </a:endParaRPr>
          </a:p>
        </p:txBody>
      </p:sp>
      <p:sp>
        <p:nvSpPr>
          <p:cNvPr id="660" name="Shape 660"/>
          <p:cNvSpPr txBox="1"/>
          <p:nvPr>
            <p:ph type="title"/>
          </p:nvPr>
        </p:nvSpPr>
        <p:spPr>
          <a:xfrm>
            <a:off x="0" y="1707047"/>
            <a:ext cx="2481263" cy="1114425"/>
          </a:xfrm>
          <a:prstGeom prst="rect">
            <a:avLst/>
          </a:prstGeom>
          <a:noFill/>
          <a:ln>
            <a:noFill/>
          </a:ln>
        </p:spPr>
        <p:txBody>
          <a:bodyPr anchorCtr="0" anchor="b" bIns="45725" lIns="45725" spcFirstLastPara="1" rIns="45725" wrap="square" tIns="45725">
            <a:noAutofit/>
          </a:bodyPr>
          <a:lstStyle/>
          <a:p>
            <a:pPr indent="0" lvl="0" marL="0" marR="0" rtl="0" algn="l">
              <a:lnSpc>
                <a:spcPct val="104166"/>
              </a:lnSpc>
              <a:spcBef>
                <a:spcPts val="0"/>
              </a:spcBef>
              <a:spcAft>
                <a:spcPts val="0"/>
              </a:spcAft>
              <a:buClr>
                <a:srgbClr val="FFFFFF"/>
              </a:buClr>
              <a:buSzPts val="1800"/>
              <a:buFont typeface="Tahoma"/>
              <a:buNone/>
            </a:pPr>
            <a:r>
              <a:rPr i="0" lang="en" sz="1800" u="none" cap="none" strike="noStrike">
                <a:solidFill>
                  <a:srgbClr val="FFFFFF"/>
                </a:solidFill>
                <a:latin typeface="Titillium Web"/>
                <a:ea typeface="Titillium Web"/>
                <a:cs typeface="Titillium Web"/>
                <a:sym typeface="Titillium Web"/>
              </a:rPr>
              <a:t>Infrastructure as code</a:t>
            </a:r>
            <a:endParaRPr sz="500">
              <a:latin typeface="Titillium Web"/>
              <a:ea typeface="Titillium Web"/>
              <a:cs typeface="Titillium Web"/>
              <a:sym typeface="Titillium Web"/>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Shape 665"/>
          <p:cNvSpPr/>
          <p:nvPr/>
        </p:nvSpPr>
        <p:spPr>
          <a:xfrm>
            <a:off x="514640" y="1258832"/>
            <a:ext cx="2800350" cy="3429856"/>
          </a:xfrm>
          <a:prstGeom prst="rect">
            <a:avLst/>
          </a:prstGeom>
          <a:gradFill>
            <a:gsLst>
              <a:gs pos="0">
                <a:srgbClr val="FFFFFF">
                  <a:alpha val="43921"/>
                </a:srgbClr>
              </a:gs>
              <a:gs pos="100000">
                <a:srgbClr val="EEEEEE">
                  <a:alpha val="43921"/>
                </a:srgbClr>
              </a:gs>
            </a:gsLst>
            <a:lin ang="16200000" scaled="0"/>
          </a:gra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cxnSp>
        <p:nvCxnSpPr>
          <p:cNvPr id="666" name="Shape 666"/>
          <p:cNvCxnSpPr/>
          <p:nvPr/>
        </p:nvCxnSpPr>
        <p:spPr>
          <a:xfrm>
            <a:off x="6053150" y="3985733"/>
            <a:ext cx="1016755" cy="0"/>
          </a:xfrm>
          <a:prstGeom prst="straightConnector1">
            <a:avLst/>
          </a:prstGeom>
          <a:noFill/>
          <a:ln cap="flat" cmpd="sng" w="25400">
            <a:solidFill>
              <a:srgbClr val="000000">
                <a:alpha val="33725"/>
              </a:srgbClr>
            </a:solidFill>
            <a:prstDash val="solid"/>
            <a:miter lim="400000"/>
            <a:headEnd len="sm" w="sm" type="none"/>
            <a:tailEnd len="med" w="med" type="triangle"/>
          </a:ln>
        </p:spPr>
      </p:cxnSp>
      <p:sp>
        <p:nvSpPr>
          <p:cNvPr id="667" name="Shape 667"/>
          <p:cNvSpPr txBox="1"/>
          <p:nvPr>
            <p:ph idx="12" type="sldNum"/>
          </p:nvPr>
        </p:nvSpPr>
        <p:spPr>
          <a:xfrm>
            <a:off x="8844780" y="4854593"/>
            <a:ext cx="144646" cy="181928"/>
          </a:xfrm>
          <a:prstGeom prst="rect">
            <a:avLst/>
          </a:prstGeom>
          <a:noFill/>
          <a:ln>
            <a:noFill/>
          </a:ln>
        </p:spPr>
        <p:txBody>
          <a:bodyPr anchorCtr="0" anchor="b" bIns="45725" lIns="45725" spcFirstLastPara="1" rIns="45725" wrap="square" tIns="45725">
            <a:noAutofit/>
          </a:bodyPr>
          <a:lstStyle/>
          <a:p>
            <a:pPr indent="0" lvl="0" marL="0" marR="0" rtl="0" algn="r">
              <a:lnSpc>
                <a:spcPct val="100000"/>
              </a:lnSpc>
              <a:spcBef>
                <a:spcPts val="0"/>
              </a:spcBef>
              <a:spcAft>
                <a:spcPts val="0"/>
              </a:spcAft>
              <a:buClr>
                <a:srgbClr val="AFABAB"/>
              </a:buClr>
              <a:buSzPts val="600"/>
              <a:buFont typeface="Verdana"/>
              <a:buNone/>
            </a:pPr>
            <a:fld id="{00000000-1234-1234-1234-123412341234}" type="slidenum">
              <a:rPr b="0" i="0" lang="en" sz="600" u="none" cap="none" strike="noStrike">
                <a:solidFill>
                  <a:srgbClr val="AFABAB"/>
                </a:solidFill>
                <a:latin typeface="Verdana"/>
                <a:ea typeface="Verdana"/>
                <a:cs typeface="Verdana"/>
                <a:sym typeface="Verdana"/>
              </a:rPr>
              <a:t>‹#›</a:t>
            </a:fld>
            <a:endParaRPr sz="500"/>
          </a:p>
        </p:txBody>
      </p:sp>
      <p:sp>
        <p:nvSpPr>
          <p:cNvPr id="668" name="Shape 668"/>
          <p:cNvSpPr/>
          <p:nvPr/>
        </p:nvSpPr>
        <p:spPr>
          <a:xfrm>
            <a:off x="3845657" y="3439001"/>
            <a:ext cx="1886862" cy="1093485"/>
          </a:xfrm>
          <a:custGeom>
            <a:pathLst>
              <a:path extrusionOk="0" h="120000" w="120000">
                <a:moveTo>
                  <a:pt x="120000" y="60088"/>
                </a:moveTo>
                <a:lnTo>
                  <a:pt x="59900" y="120000"/>
                </a:lnTo>
                <a:lnTo>
                  <a:pt x="0" y="60261"/>
                </a:lnTo>
                <a:lnTo>
                  <a:pt x="59900" y="0"/>
                </a:lnTo>
                <a:lnTo>
                  <a:pt x="120000" y="60088"/>
                </a:lnTo>
                <a:close/>
              </a:path>
            </a:pathLst>
          </a:custGeom>
          <a:solidFill>
            <a:schemeClr val="accent4">
              <a:alpha val="13725"/>
            </a:schemeClr>
          </a:solidFill>
          <a:ln cap="flat" cmpd="sng" w="63500">
            <a:solidFill>
              <a:schemeClr val="accent4">
                <a:alpha val="55686"/>
              </a:schemeClr>
            </a:solidFill>
            <a:prstDash val="solid"/>
            <a:miter lim="8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grpSp>
        <p:nvGrpSpPr>
          <p:cNvPr id="669" name="Shape 669"/>
          <p:cNvGrpSpPr/>
          <p:nvPr/>
        </p:nvGrpSpPr>
        <p:grpSpPr>
          <a:xfrm>
            <a:off x="4674513" y="3855102"/>
            <a:ext cx="229209" cy="261263"/>
            <a:chOff x="-1" y="-1"/>
            <a:chExt cx="611223" cy="696700"/>
          </a:xfrm>
        </p:grpSpPr>
        <p:sp>
          <p:nvSpPr>
            <p:cNvPr id="670" name="Shape 670"/>
            <p:cNvSpPr/>
            <p:nvPr/>
          </p:nvSpPr>
          <p:spPr>
            <a:xfrm>
              <a:off x="211052" y="123302"/>
              <a:ext cx="189117" cy="329061"/>
            </a:xfrm>
            <a:custGeom>
              <a:pathLst>
                <a:path extrusionOk="0" h="120000" w="120000">
                  <a:moveTo>
                    <a:pt x="0" y="0"/>
                  </a:moveTo>
                  <a:lnTo>
                    <a:pt x="120000" y="40000"/>
                  </a:lnTo>
                  <a:lnTo>
                    <a:pt x="120000" y="120000"/>
                  </a:lnTo>
                  <a:lnTo>
                    <a:pt x="0" y="80000"/>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671" name="Shape 671"/>
            <p:cNvSpPr/>
            <p:nvPr/>
          </p:nvSpPr>
          <p:spPr>
            <a:xfrm>
              <a:off x="420592" y="123302"/>
              <a:ext cx="190630" cy="329061"/>
            </a:xfrm>
            <a:custGeom>
              <a:pathLst>
                <a:path extrusionOk="0" h="120000" w="120000">
                  <a:moveTo>
                    <a:pt x="0" y="40000"/>
                  </a:moveTo>
                  <a:lnTo>
                    <a:pt x="0" y="120000"/>
                  </a:lnTo>
                  <a:lnTo>
                    <a:pt x="120000" y="80000"/>
                  </a:lnTo>
                  <a:lnTo>
                    <a:pt x="120000" y="0"/>
                  </a:lnTo>
                  <a:lnTo>
                    <a:pt x="0" y="40000"/>
                  </a:lnTo>
                  <a:close/>
                </a:path>
              </a:pathLst>
            </a:custGeom>
            <a:solidFill>
              <a:srgbClr val="4040B2"/>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672" name="Shape 672"/>
            <p:cNvSpPr/>
            <p:nvPr/>
          </p:nvSpPr>
          <p:spPr>
            <a:xfrm>
              <a:off x="-1" y="-1"/>
              <a:ext cx="189874" cy="330574"/>
            </a:xfrm>
            <a:custGeom>
              <a:pathLst>
                <a:path extrusionOk="0" h="120000" w="120000">
                  <a:moveTo>
                    <a:pt x="0" y="0"/>
                  </a:moveTo>
                  <a:lnTo>
                    <a:pt x="0" y="79911"/>
                  </a:lnTo>
                  <a:lnTo>
                    <a:pt x="120000" y="120000"/>
                  </a:lnTo>
                  <a:lnTo>
                    <a:pt x="120000" y="40088"/>
                  </a:lnTo>
                  <a:lnTo>
                    <a:pt x="0" y="0"/>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sp>
          <p:nvSpPr>
            <p:cNvPr id="673" name="Shape 673"/>
            <p:cNvSpPr/>
            <p:nvPr/>
          </p:nvSpPr>
          <p:spPr>
            <a:xfrm>
              <a:off x="211052" y="366882"/>
              <a:ext cx="189117" cy="329817"/>
            </a:xfrm>
            <a:custGeom>
              <a:pathLst>
                <a:path extrusionOk="0" h="120000" w="120000">
                  <a:moveTo>
                    <a:pt x="0" y="80094"/>
                  </a:moveTo>
                  <a:lnTo>
                    <a:pt x="120000" y="120000"/>
                  </a:lnTo>
                  <a:lnTo>
                    <a:pt x="120000" y="40183"/>
                  </a:lnTo>
                  <a:lnTo>
                    <a:pt x="0" y="0"/>
                  </a:lnTo>
                  <a:lnTo>
                    <a:pt x="0" y="80094"/>
                  </a:lnTo>
                  <a:close/>
                </a:path>
              </a:pathLst>
            </a:custGeom>
            <a:solidFill>
              <a:schemeClr val="accent4"/>
            </a:solidFill>
            <a:ln>
              <a:noFill/>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000000"/>
                </a:buClr>
                <a:buSzPts val="1000"/>
                <a:buFont typeface="Verdana"/>
                <a:buNone/>
              </a:pPr>
              <a:r>
                <a:t/>
              </a:r>
              <a:endParaRPr b="0" i="0" sz="1000" u="none" cap="none" strike="noStrike">
                <a:solidFill>
                  <a:srgbClr val="000000"/>
                </a:solidFill>
                <a:latin typeface="Verdana"/>
                <a:ea typeface="Verdana"/>
                <a:cs typeface="Verdana"/>
                <a:sym typeface="Verdana"/>
              </a:endParaRPr>
            </a:p>
          </p:txBody>
        </p:sp>
      </p:grpSp>
      <p:sp>
        <p:nvSpPr>
          <p:cNvPr id="674" name="Shape 674"/>
          <p:cNvSpPr/>
          <p:nvPr/>
        </p:nvSpPr>
        <p:spPr>
          <a:xfrm>
            <a:off x="328985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Core</a:t>
            </a:r>
            <a:endParaRPr sz="500">
              <a:latin typeface="Lato"/>
              <a:ea typeface="Lato"/>
              <a:cs typeface="Lato"/>
              <a:sym typeface="Lato"/>
            </a:endParaRPr>
          </a:p>
        </p:txBody>
      </p:sp>
      <p:sp>
        <p:nvSpPr>
          <p:cNvPr id="675" name="Shape 675"/>
          <p:cNvSpPr txBox="1"/>
          <p:nvPr>
            <p:ph type="title"/>
          </p:nvPr>
        </p:nvSpPr>
        <p:spPr>
          <a:xfrm>
            <a:off x="587023" y="328463"/>
            <a:ext cx="8404189" cy="473235"/>
          </a:xfrm>
          <a:prstGeom prst="rect">
            <a:avLst/>
          </a:prstGeom>
          <a:noFill/>
          <a:ln>
            <a:noFill/>
          </a:ln>
        </p:spPr>
        <p:txBody>
          <a:bodyPr anchorCtr="0" anchor="t" bIns="47625" lIns="47625" spcFirstLastPara="1" rIns="47625" wrap="square" tIns="47625">
            <a:noAutofit/>
          </a:bodyPr>
          <a:lstStyle/>
          <a:p>
            <a:pPr indent="0" lvl="0" marL="0" marR="0" rtl="0" algn="l">
              <a:lnSpc>
                <a:spcPct val="100000"/>
              </a:lnSpc>
              <a:spcBef>
                <a:spcPts val="0"/>
              </a:spcBef>
              <a:spcAft>
                <a:spcPts val="0"/>
              </a:spcAft>
              <a:buClr>
                <a:srgbClr val="000000"/>
              </a:buClr>
              <a:buSzPts val="2400"/>
              <a:buFont typeface="Verdana"/>
              <a:buNone/>
            </a:pPr>
            <a:r>
              <a:rPr i="0" lang="en" u="none" cap="none" strike="noStrike">
                <a:solidFill>
                  <a:srgbClr val="000000"/>
                </a:solidFill>
                <a:latin typeface="Titillium Web"/>
                <a:ea typeface="Titillium Web"/>
                <a:cs typeface="Titillium Web"/>
                <a:sym typeface="Titillium Web"/>
              </a:rPr>
              <a:t>Infrastructure as code</a:t>
            </a:r>
            <a:endParaRPr>
              <a:latin typeface="Titillium Web"/>
              <a:ea typeface="Titillium Web"/>
              <a:cs typeface="Titillium Web"/>
              <a:sym typeface="Titillium Web"/>
            </a:endParaRPr>
          </a:p>
        </p:txBody>
      </p:sp>
      <p:sp>
        <p:nvSpPr>
          <p:cNvPr id="676" name="Shape 676"/>
          <p:cNvSpPr/>
          <p:nvPr/>
        </p:nvSpPr>
        <p:spPr>
          <a:xfrm>
            <a:off x="5329228" y="3794550"/>
            <a:ext cx="959149" cy="382368"/>
          </a:xfrm>
          <a:prstGeom prst="rect">
            <a:avLst/>
          </a:prstGeom>
          <a:solidFill>
            <a:schemeClr val="accent4"/>
          </a:solidFill>
          <a:ln>
            <a:noFill/>
          </a:ln>
          <a:effectLst>
            <a:outerShdw blurRad="381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rPr i="0" lang="en" sz="1400" u="none" cap="none" strike="noStrike">
                <a:solidFill>
                  <a:srgbClr val="FFFFFF"/>
                </a:solidFill>
                <a:latin typeface="Lato"/>
                <a:ea typeface="Lato"/>
                <a:cs typeface="Lato"/>
                <a:sym typeface="Lato"/>
              </a:rPr>
              <a:t>Azure</a:t>
            </a:r>
            <a:endParaRPr sz="500">
              <a:latin typeface="Lato"/>
              <a:ea typeface="Lato"/>
              <a:cs typeface="Lato"/>
              <a:sym typeface="Lato"/>
            </a:endParaRPr>
          </a:p>
        </p:txBody>
      </p:sp>
      <p:sp>
        <p:nvSpPr>
          <p:cNvPr id="677" name="Shape 677"/>
          <p:cNvSpPr txBox="1"/>
          <p:nvPr/>
        </p:nvSpPr>
        <p:spPr>
          <a:xfrm>
            <a:off x="1399733" y="4336040"/>
            <a:ext cx="2256300" cy="196200"/>
          </a:xfrm>
          <a:prstGeom prst="rect">
            <a:avLst/>
          </a:prstGeom>
          <a:noFill/>
          <a:ln>
            <a:noFill/>
          </a:ln>
        </p:spPr>
        <p:txBody>
          <a:bodyPr anchorCtr="0" anchor="b" bIns="45725" lIns="45725" spcFirstLastPara="1" rIns="45725" wrap="square" tIns="45725">
            <a:noAutofit/>
          </a:bodyPr>
          <a:lstStyle/>
          <a:p>
            <a:pPr indent="0" lvl="0" marL="0" marR="0" rtl="0" algn="ctr">
              <a:lnSpc>
                <a:spcPct val="150000"/>
              </a:lnSpc>
              <a:spcBef>
                <a:spcPts val="0"/>
              </a:spcBef>
              <a:spcAft>
                <a:spcPts val="0"/>
              </a:spcAft>
              <a:buClr>
                <a:srgbClr val="44546A"/>
              </a:buClr>
              <a:buSzPts val="700"/>
              <a:buFont typeface="Verdana"/>
              <a:buNone/>
            </a:pPr>
            <a:r>
              <a:rPr b="1" i="0" lang="en" sz="1000" u="none" cap="none" strike="noStrike">
                <a:solidFill>
                  <a:srgbClr val="44546A"/>
                </a:solidFill>
                <a:latin typeface="Lato"/>
                <a:ea typeface="Lato"/>
                <a:cs typeface="Lato"/>
                <a:sym typeface="Lato"/>
              </a:rPr>
              <a:t>TERRAFORM CONFIGURATION </a:t>
            </a:r>
            <a:endParaRPr sz="1000">
              <a:latin typeface="Lato"/>
              <a:ea typeface="Lato"/>
              <a:cs typeface="Lato"/>
              <a:sym typeface="Lato"/>
            </a:endParaRPr>
          </a:p>
        </p:txBody>
      </p:sp>
      <p:sp>
        <p:nvSpPr>
          <p:cNvPr id="678" name="Shape 678"/>
          <p:cNvSpPr/>
          <p:nvPr/>
        </p:nvSpPr>
        <p:spPr>
          <a:xfrm>
            <a:off x="5790167" y="4469845"/>
            <a:ext cx="720033" cy="261262"/>
          </a:xfrm>
          <a:prstGeom prst="rect">
            <a:avLst/>
          </a:prstGeom>
          <a:solidFill>
            <a:schemeClr val="accent3"/>
          </a:solidFill>
          <a:ln>
            <a:noFill/>
          </a:ln>
          <a:effectLst>
            <a:outerShdw blurRad="254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network</a:t>
            </a:r>
            <a:endParaRPr sz="500">
              <a:latin typeface="Lato"/>
              <a:ea typeface="Lato"/>
              <a:cs typeface="Lato"/>
              <a:sym typeface="Lato"/>
            </a:endParaRPr>
          </a:p>
        </p:txBody>
      </p:sp>
      <p:sp>
        <p:nvSpPr>
          <p:cNvPr id="679" name="Shape 679"/>
          <p:cNvSpPr/>
          <p:nvPr/>
        </p:nvSpPr>
        <p:spPr>
          <a:xfrm>
            <a:off x="5790167" y="4139254"/>
            <a:ext cx="720033" cy="261262"/>
          </a:xfrm>
          <a:prstGeom prst="rect">
            <a:avLst/>
          </a:prstGeom>
          <a:solidFill>
            <a:schemeClr val="accent3"/>
          </a:solidFill>
          <a:ln>
            <a:noFill/>
          </a:ln>
          <a:effectLst>
            <a:outerShdw blurRad="25400" rotWithShape="0" dir="5400000" dist="25400">
              <a:srgbClr val="000000">
                <a:alpha val="49803"/>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Helvetica Neue"/>
              <a:buNone/>
            </a:pPr>
            <a:r>
              <a:rPr i="0" lang="en" sz="1100" u="none" cap="none" strike="noStrike">
                <a:solidFill>
                  <a:srgbClr val="FFFFFF"/>
                </a:solidFill>
                <a:latin typeface="Lato"/>
                <a:ea typeface="Lato"/>
                <a:cs typeface="Lato"/>
                <a:sym typeface="Lato"/>
              </a:rPr>
              <a:t>compute</a:t>
            </a:r>
            <a:endParaRPr sz="500">
              <a:latin typeface="Lato"/>
              <a:ea typeface="Lato"/>
              <a:cs typeface="Lato"/>
              <a:sym typeface="Lato"/>
            </a:endParaRPr>
          </a:p>
        </p:txBody>
      </p:sp>
      <p:pic>
        <p:nvPicPr>
          <p:cNvPr descr="image48.png" id="680" name="Shape 680"/>
          <p:cNvPicPr preferRelativeResize="0"/>
          <p:nvPr/>
        </p:nvPicPr>
        <p:blipFill rotWithShape="1">
          <a:blip r:embed="rId3">
            <a:alphaModFix amt="34000"/>
          </a:blip>
          <a:srcRect b="0" l="0" r="0" t="0"/>
          <a:stretch/>
        </p:blipFill>
        <p:spPr>
          <a:xfrm>
            <a:off x="7205607" y="3779817"/>
            <a:ext cx="750098" cy="354421"/>
          </a:xfrm>
          <a:prstGeom prst="rect">
            <a:avLst/>
          </a:prstGeom>
          <a:noFill/>
          <a:ln>
            <a:noFill/>
          </a:ln>
        </p:spPr>
      </p:pic>
      <p:pic>
        <p:nvPicPr>
          <p:cNvPr descr="Image" id="681" name="Shape 681"/>
          <p:cNvPicPr preferRelativeResize="0"/>
          <p:nvPr/>
        </p:nvPicPr>
        <p:blipFill rotWithShape="1">
          <a:blip r:embed="rId4">
            <a:alphaModFix amt="34000"/>
          </a:blip>
          <a:srcRect b="0" l="0" r="0" t="0"/>
          <a:stretch/>
        </p:blipFill>
        <p:spPr>
          <a:xfrm>
            <a:off x="2256894" y="3799326"/>
            <a:ext cx="382386" cy="382386"/>
          </a:xfrm>
          <a:prstGeom prst="rect">
            <a:avLst/>
          </a:prstGeom>
          <a:noFill/>
          <a:ln>
            <a:noFill/>
          </a:ln>
        </p:spPr>
      </p:pic>
      <p:cxnSp>
        <p:nvCxnSpPr>
          <p:cNvPr id="682" name="Shape 682"/>
          <p:cNvCxnSpPr/>
          <p:nvPr/>
        </p:nvCxnSpPr>
        <p:spPr>
          <a:xfrm>
            <a:off x="2686815" y="3990496"/>
            <a:ext cx="565200" cy="0"/>
          </a:xfrm>
          <a:prstGeom prst="straightConnector1">
            <a:avLst/>
          </a:prstGeom>
          <a:noFill/>
          <a:ln cap="flat" cmpd="sng" w="25400">
            <a:solidFill>
              <a:srgbClr val="000000">
                <a:alpha val="33725"/>
              </a:srgbClr>
            </a:solidFill>
            <a:prstDash val="solid"/>
            <a:miter lim="400000"/>
            <a:headEnd len="sm" w="sm" type="none"/>
            <a:tailEnd len="med" w="med" type="triangle"/>
          </a:ln>
        </p:spPr>
      </p:cxnSp>
      <p:cxnSp>
        <p:nvCxnSpPr>
          <p:cNvPr id="683" name="Shape 683"/>
          <p:cNvCxnSpPr/>
          <p:nvPr/>
        </p:nvCxnSpPr>
        <p:spPr>
          <a:xfrm>
            <a:off x="1636460" y="3990496"/>
            <a:ext cx="565200" cy="0"/>
          </a:xfrm>
          <a:prstGeom prst="straightConnector1">
            <a:avLst/>
          </a:prstGeom>
          <a:noFill/>
          <a:ln cap="flat" cmpd="sng" w="25400">
            <a:solidFill>
              <a:srgbClr val="000000">
                <a:alpha val="33725"/>
              </a:srgbClr>
            </a:solidFill>
            <a:prstDash val="solid"/>
            <a:miter lim="400000"/>
            <a:headEnd len="sm" w="sm" type="none"/>
            <a:tailEnd len="med" w="med" type="triangle"/>
          </a:ln>
        </p:spPr>
      </p:cxnSp>
      <p:sp>
        <p:nvSpPr>
          <p:cNvPr id="684" name="Shape 684"/>
          <p:cNvSpPr txBox="1"/>
          <p:nvPr/>
        </p:nvSpPr>
        <p:spPr>
          <a:xfrm>
            <a:off x="589096" y="784348"/>
            <a:ext cx="6318591" cy="315278"/>
          </a:xfrm>
          <a:prstGeom prst="rect">
            <a:avLst/>
          </a:prstGeom>
          <a:noFill/>
          <a:ln>
            <a:noFill/>
          </a:ln>
        </p:spPr>
        <p:txBody>
          <a:bodyPr anchorCtr="0" anchor="b" bIns="45725" lIns="45725" spcFirstLastPara="1" rIns="45725" wrap="square" tIns="45725">
            <a:noAutofit/>
          </a:bodyPr>
          <a:lstStyle/>
          <a:p>
            <a:pPr indent="-38100" lvl="0" marL="38100" marR="0" rtl="0" algn="l">
              <a:lnSpc>
                <a:spcPct val="90000"/>
              </a:lnSpc>
              <a:spcBef>
                <a:spcPts val="0"/>
              </a:spcBef>
              <a:spcAft>
                <a:spcPts val="0"/>
              </a:spcAft>
              <a:buClr>
                <a:schemeClr val="accent1"/>
              </a:buClr>
              <a:buSzPts val="1500"/>
              <a:buFont typeface="Verdana"/>
              <a:buNone/>
            </a:pPr>
            <a:r>
              <a:rPr b="1" i="1" lang="en" sz="1500" u="none" cap="none" strike="noStrike">
                <a:solidFill>
                  <a:schemeClr val="accent1"/>
                </a:solidFill>
                <a:latin typeface="Lato"/>
                <a:ea typeface="Lato"/>
                <a:cs typeface="Lato"/>
                <a:sym typeface="Lato"/>
              </a:rPr>
              <a:t>Operators decompose infrastructure into modules for reuse</a:t>
            </a:r>
            <a:endParaRPr sz="500">
              <a:latin typeface="Lato"/>
              <a:ea typeface="Lato"/>
              <a:cs typeface="Lato"/>
              <a:sym typeface="Lato"/>
            </a:endParaRPr>
          </a:p>
        </p:txBody>
      </p:sp>
      <p:sp>
        <p:nvSpPr>
          <p:cNvPr id="685" name="Shape 685"/>
          <p:cNvSpPr/>
          <p:nvPr/>
        </p:nvSpPr>
        <p:spPr>
          <a:xfrm>
            <a:off x="860061" y="1714188"/>
            <a:ext cx="2109600" cy="1727700"/>
          </a:xfrm>
          <a:prstGeom prst="rect">
            <a:avLst/>
          </a:prstGeom>
          <a:noFill/>
          <a:ln cap="flat" cmpd="sng" w="50800">
            <a:solidFill>
              <a:schemeClr val="accent3"/>
            </a:solidFill>
            <a:prstDash val="solid"/>
            <a:miter lim="8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686" name="Shape 686"/>
          <p:cNvSpPr/>
          <p:nvPr/>
        </p:nvSpPr>
        <p:spPr>
          <a:xfrm>
            <a:off x="947650" y="1913900"/>
            <a:ext cx="2256300" cy="1501200"/>
          </a:xfrm>
          <a:prstGeom prst="rect">
            <a:avLst/>
          </a:prstGeom>
          <a:noFill/>
          <a:ln>
            <a:noFill/>
          </a:ln>
        </p:spPr>
        <p:txBody>
          <a:bodyPr anchorCtr="0" anchor="t" bIns="45725" lIns="45725" spcFirstLastPara="1" rIns="45725" wrap="square" tIns="45725">
            <a:noAutofit/>
          </a:bodyPr>
          <a:lstStyle/>
          <a:p>
            <a:pPr indent="0" lvl="0" marL="0" marR="0" rtl="0" algn="l">
              <a:lnSpc>
                <a:spcPct val="90000"/>
              </a:lnSpc>
              <a:spcBef>
                <a:spcPts val="0"/>
              </a:spcBef>
              <a:spcAft>
                <a:spcPts val="0"/>
              </a:spcAft>
              <a:buClr>
                <a:srgbClr val="000000"/>
              </a:buClr>
              <a:buSzPts val="7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module "mycompute" {</a:t>
            </a:r>
            <a:endParaRPr sz="600">
              <a:latin typeface="Source Code Pro Medium"/>
              <a:ea typeface="Source Code Pro Medium"/>
              <a:cs typeface="Source Code Pro Medium"/>
              <a:sym typeface="Source Code Pro Medium"/>
            </a:endParaRPr>
          </a:p>
          <a:p>
            <a:pPr indent="0" lvl="0" marL="0" marR="0" rtl="0" algn="l">
              <a:lnSpc>
                <a:spcPct val="90000"/>
              </a:lnSpc>
              <a:spcBef>
                <a:spcPts val="300"/>
              </a:spcBef>
              <a:spcAft>
                <a:spcPts val="0"/>
              </a:spcAft>
              <a:buClr>
                <a:srgbClr val="000000"/>
              </a:buClr>
              <a:buSzPts val="7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  source = "Azure/compute/azurerm"</a:t>
            </a:r>
            <a:endParaRPr sz="600">
              <a:latin typeface="Source Code Pro Medium"/>
              <a:ea typeface="Source Code Pro Medium"/>
              <a:cs typeface="Source Code Pro Medium"/>
              <a:sym typeface="Source Code Pro Medium"/>
            </a:endParaRPr>
          </a:p>
          <a:p>
            <a:pPr indent="0" lvl="0" marL="0" marR="0" rtl="0" algn="l">
              <a:lnSpc>
                <a:spcPct val="90000"/>
              </a:lnSpc>
              <a:spcBef>
                <a:spcPts val="300"/>
              </a:spcBef>
              <a:spcAft>
                <a:spcPts val="0"/>
              </a:spcAft>
              <a:buClr>
                <a:srgbClr val="000000"/>
              </a:buClr>
              <a:buSzPts val="7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  resource_group_name = "mycompute"</a:t>
            </a:r>
            <a:endParaRPr sz="600">
              <a:latin typeface="Source Code Pro Medium"/>
              <a:ea typeface="Source Code Pro Medium"/>
              <a:cs typeface="Source Code Pro Medium"/>
              <a:sym typeface="Source Code Pro Medium"/>
            </a:endParaRPr>
          </a:p>
          <a:p>
            <a:pPr indent="0" lvl="0" marL="0" marR="0" rtl="0" algn="l">
              <a:lnSpc>
                <a:spcPct val="90000"/>
              </a:lnSpc>
              <a:spcBef>
                <a:spcPts val="300"/>
              </a:spcBef>
              <a:spcAft>
                <a:spcPts val="0"/>
              </a:spcAft>
              <a:buClr>
                <a:srgbClr val="000000"/>
              </a:buClr>
              <a:buSzPts val="7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a:t>
            </a:r>
            <a:endParaRPr sz="600">
              <a:latin typeface="Source Code Pro Medium"/>
              <a:ea typeface="Source Code Pro Medium"/>
              <a:cs typeface="Source Code Pro Medium"/>
              <a:sym typeface="Source Code Pro Medium"/>
            </a:endParaRPr>
          </a:p>
          <a:p>
            <a:pPr indent="0" lvl="0" marL="0" marR="0" rtl="0" algn="l">
              <a:lnSpc>
                <a:spcPct val="90000"/>
              </a:lnSpc>
              <a:spcBef>
                <a:spcPts val="300"/>
              </a:spcBef>
              <a:spcAft>
                <a:spcPts val="0"/>
              </a:spcAft>
              <a:buClr>
                <a:srgbClr val="000000"/>
              </a:buClr>
              <a:buSzPts val="7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  vnet_subnet_id = "${module.network.vnet_subnets[0]}"</a:t>
            </a:r>
            <a:endParaRPr sz="600">
              <a:latin typeface="Source Code Pro Medium"/>
              <a:ea typeface="Source Code Pro Medium"/>
              <a:cs typeface="Source Code Pro Medium"/>
              <a:sym typeface="Source Code Pro Medium"/>
            </a:endParaRPr>
          </a:p>
          <a:p>
            <a:pPr indent="0" lvl="0" marL="0" marR="0" rtl="0" algn="l">
              <a:lnSpc>
                <a:spcPct val="90000"/>
              </a:lnSpc>
              <a:spcBef>
                <a:spcPts val="300"/>
              </a:spcBef>
              <a:spcAft>
                <a:spcPts val="0"/>
              </a:spcAft>
              <a:buClr>
                <a:srgbClr val="000000"/>
              </a:buClr>
              <a:buSzPts val="7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a:t>
            </a:r>
            <a:endParaRPr i="0" sz="600" u="none" cap="none" strike="noStrike">
              <a:solidFill>
                <a:srgbClr val="000000"/>
              </a:solidFill>
              <a:latin typeface="Source Code Pro Medium"/>
              <a:ea typeface="Source Code Pro Medium"/>
              <a:cs typeface="Source Code Pro Medium"/>
              <a:sym typeface="Source Code Pro Medium"/>
            </a:endParaRPr>
          </a:p>
          <a:p>
            <a:pPr indent="0" lvl="0" marL="0" marR="0" rtl="0" algn="l">
              <a:lnSpc>
                <a:spcPct val="90000"/>
              </a:lnSpc>
              <a:spcBef>
                <a:spcPts val="300"/>
              </a:spcBef>
              <a:spcAft>
                <a:spcPts val="0"/>
              </a:spcAft>
              <a:buClr>
                <a:srgbClr val="000000"/>
              </a:buClr>
              <a:buSzPts val="7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module "network" {</a:t>
            </a:r>
            <a:endParaRPr sz="600">
              <a:latin typeface="Source Code Pro Medium"/>
              <a:ea typeface="Source Code Pro Medium"/>
              <a:cs typeface="Source Code Pro Medium"/>
              <a:sym typeface="Source Code Pro Medium"/>
            </a:endParaRPr>
          </a:p>
          <a:p>
            <a:pPr indent="0" lvl="0" marL="0" marR="0" rtl="0" algn="l">
              <a:lnSpc>
                <a:spcPct val="90000"/>
              </a:lnSpc>
              <a:spcBef>
                <a:spcPts val="300"/>
              </a:spcBef>
              <a:spcAft>
                <a:spcPts val="0"/>
              </a:spcAft>
              <a:buClr>
                <a:srgbClr val="000000"/>
              </a:buClr>
              <a:buSzPts val="700"/>
              <a:buFont typeface="Arial"/>
              <a:buNone/>
            </a:pPr>
            <a:r>
              <a:rPr i="0" lang="en" sz="600" u="none" cap="none" strike="noStrike">
                <a:solidFill>
                  <a:srgbClr val="000000"/>
                </a:solidFill>
                <a:latin typeface="Source Code Pro Medium"/>
                <a:ea typeface="Source Code Pro Medium"/>
                <a:cs typeface="Source Code Pro Medium"/>
                <a:sym typeface="Source Code Pro Medium"/>
              </a:rPr>
              <a:t>  …</a:t>
            </a:r>
            <a:endParaRPr sz="600">
              <a:latin typeface="Source Code Pro Medium"/>
              <a:ea typeface="Source Code Pro Medium"/>
              <a:cs typeface="Source Code Pro Medium"/>
              <a:sym typeface="Source Code Pro Medium"/>
            </a:endParaRPr>
          </a:p>
          <a:p>
            <a:pPr indent="0" lvl="0" marL="0" marR="0" rtl="0" algn="l">
              <a:lnSpc>
                <a:spcPct val="90000"/>
              </a:lnSpc>
              <a:spcBef>
                <a:spcPts val="300"/>
              </a:spcBef>
              <a:spcAft>
                <a:spcPts val="0"/>
              </a:spcAft>
              <a:buClr>
                <a:srgbClr val="000000"/>
              </a:buClr>
              <a:buSzPts val="700"/>
              <a:buFont typeface="Arial"/>
              <a:buNone/>
            </a:pPr>
            <a:r>
              <a:rPr i="0" lang="en" sz="700" u="none" cap="none" strike="noStrike">
                <a:solidFill>
                  <a:srgbClr val="000000"/>
                </a:solidFill>
                <a:latin typeface="Source Code Pro Medium"/>
                <a:ea typeface="Source Code Pro Medium"/>
                <a:cs typeface="Source Code Pro Medium"/>
                <a:sym typeface="Source Code Pro Medium"/>
              </a:rPr>
              <a:t>}</a:t>
            </a:r>
            <a:endParaRPr sz="500">
              <a:latin typeface="Source Code Pro Medium"/>
              <a:ea typeface="Source Code Pro Medium"/>
              <a:cs typeface="Source Code Pro Medium"/>
              <a:sym typeface="Source Code Pro Medium"/>
            </a:endParaRPr>
          </a:p>
          <a:p>
            <a:pPr indent="0" lvl="0" marL="0" marR="0" rtl="0" algn="l">
              <a:lnSpc>
                <a:spcPct val="90000"/>
              </a:lnSpc>
              <a:spcBef>
                <a:spcPts val="300"/>
              </a:spcBef>
              <a:spcAft>
                <a:spcPts val="0"/>
              </a:spcAft>
              <a:buClr>
                <a:srgbClr val="000000"/>
              </a:buClr>
              <a:buSzPts val="700"/>
              <a:buFont typeface="Arial"/>
              <a:buNone/>
            </a:pPr>
            <a:r>
              <a:rPr i="0" lang="en" sz="700" u="none" cap="none" strike="noStrike">
                <a:solidFill>
                  <a:srgbClr val="000000"/>
                </a:solidFill>
                <a:latin typeface="Source Code Pro Medium"/>
                <a:ea typeface="Source Code Pro Medium"/>
                <a:cs typeface="Source Code Pro Medium"/>
                <a:sym typeface="Source Code Pro Medium"/>
              </a:rPr>
              <a:t>…</a:t>
            </a:r>
            <a:endParaRPr sz="500">
              <a:latin typeface="Source Code Pro Medium"/>
              <a:ea typeface="Source Code Pro Medium"/>
              <a:cs typeface="Source Code Pro Medium"/>
              <a:sym typeface="Source Code Pro Medium"/>
            </a:endParaRPr>
          </a:p>
        </p:txBody>
      </p:sp>
      <p:cxnSp>
        <p:nvCxnSpPr>
          <p:cNvPr id="687" name="Shape 687"/>
          <p:cNvCxnSpPr/>
          <p:nvPr/>
        </p:nvCxnSpPr>
        <p:spPr>
          <a:xfrm>
            <a:off x="469561" y="1601713"/>
            <a:ext cx="8639113" cy="0"/>
          </a:xfrm>
          <a:prstGeom prst="straightConnector1">
            <a:avLst/>
          </a:prstGeom>
          <a:noFill/>
          <a:ln cap="flat" cmpd="sng" w="63500">
            <a:solidFill>
              <a:srgbClr val="FFFFFF"/>
            </a:solidFill>
            <a:prstDash val="solid"/>
            <a:miter lim="8000"/>
            <a:headEnd len="sm" w="sm" type="none"/>
            <a:tailEnd len="sm" w="sm" type="none"/>
          </a:ln>
        </p:spPr>
      </p:cxnSp>
      <p:sp>
        <p:nvSpPr>
          <p:cNvPr id="688" name="Shape 688"/>
          <p:cNvSpPr/>
          <p:nvPr/>
        </p:nvSpPr>
        <p:spPr>
          <a:xfrm>
            <a:off x="858311" y="1712581"/>
            <a:ext cx="2113009" cy="172403"/>
          </a:xfrm>
          <a:prstGeom prst="rect">
            <a:avLst/>
          </a:prstGeom>
          <a:solidFill>
            <a:schemeClr val="accent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689" name="Shape 689"/>
          <p:cNvSpPr txBox="1"/>
          <p:nvPr/>
        </p:nvSpPr>
        <p:spPr>
          <a:xfrm>
            <a:off x="1635424" y="1679250"/>
            <a:ext cx="1016700" cy="239100"/>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rgbClr val="FFFFFF"/>
              </a:buClr>
              <a:buSzPts val="1000"/>
              <a:buFont typeface="Tahoma"/>
              <a:buNone/>
            </a:pPr>
            <a:r>
              <a:rPr b="1" i="0" lang="en" sz="1000" u="none" cap="none" strike="noStrike">
                <a:solidFill>
                  <a:srgbClr val="FFFFFF"/>
                </a:solidFill>
                <a:latin typeface="Tahoma"/>
                <a:ea typeface="Tahoma"/>
                <a:cs typeface="Tahoma"/>
                <a:sym typeface="Tahoma"/>
              </a:rPr>
              <a:t>modul</a:t>
            </a:r>
            <a:r>
              <a:rPr b="1" lang="en" sz="1000">
                <a:solidFill>
                  <a:srgbClr val="FFFFFF"/>
                </a:solidFill>
                <a:latin typeface="Tahoma"/>
                <a:ea typeface="Tahoma"/>
                <a:cs typeface="Tahoma"/>
                <a:sym typeface="Tahoma"/>
              </a:rPr>
              <a:t>e</a:t>
            </a:r>
            <a:endParaRPr sz="500"/>
          </a:p>
        </p:txBody>
      </p:sp>
      <p:sp>
        <p:nvSpPr>
          <p:cNvPr id="690" name="Shape 690"/>
          <p:cNvSpPr/>
          <p:nvPr/>
        </p:nvSpPr>
        <p:spPr>
          <a:xfrm>
            <a:off x="2317927" y="3846860"/>
            <a:ext cx="260271" cy="84288"/>
          </a:xfrm>
          <a:prstGeom prst="rect">
            <a:avLst/>
          </a:prstGeom>
          <a:solidFill>
            <a:schemeClr val="accent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691" name="Shape 691"/>
          <p:cNvSpPr/>
          <p:nvPr/>
        </p:nvSpPr>
        <p:spPr>
          <a:xfrm>
            <a:off x="2317927" y="3948352"/>
            <a:ext cx="260271" cy="84288"/>
          </a:xfrm>
          <a:prstGeom prst="rect">
            <a:avLst/>
          </a:prstGeom>
          <a:solidFill>
            <a:schemeClr val="accent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sp>
        <p:nvSpPr>
          <p:cNvPr id="692" name="Shape 692"/>
          <p:cNvSpPr/>
          <p:nvPr/>
        </p:nvSpPr>
        <p:spPr>
          <a:xfrm>
            <a:off x="2317927" y="4049845"/>
            <a:ext cx="260271" cy="84288"/>
          </a:xfrm>
          <a:prstGeom prst="rect">
            <a:avLst/>
          </a:prstGeom>
          <a:solidFill>
            <a:schemeClr val="accent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300"/>
              <a:buFont typeface="Verdana"/>
              <a:buNone/>
            </a:pPr>
            <a:r>
              <a:t/>
            </a:r>
            <a:endParaRPr b="0" i="0" sz="1300" u="none" cap="none" strike="noStrike">
              <a:solidFill>
                <a:srgbClr val="000000"/>
              </a:solidFill>
              <a:latin typeface="Verdana"/>
              <a:ea typeface="Verdana"/>
              <a:cs typeface="Verdana"/>
              <a:sym typeface="Verdana"/>
            </a:endParaRPr>
          </a:p>
        </p:txBody>
      </p:sp>
      <p:cxnSp>
        <p:nvCxnSpPr>
          <p:cNvPr id="693" name="Shape 693"/>
          <p:cNvCxnSpPr/>
          <p:nvPr/>
        </p:nvCxnSpPr>
        <p:spPr>
          <a:xfrm flipH="1" rot="10800000">
            <a:off x="2448063" y="3462212"/>
            <a:ext cx="0" cy="438889"/>
          </a:xfrm>
          <a:prstGeom prst="straightConnector1">
            <a:avLst/>
          </a:prstGeom>
          <a:noFill/>
          <a:ln cap="flat" cmpd="sng" w="50800">
            <a:solidFill>
              <a:schemeClr val="accent3"/>
            </a:solidFill>
            <a:prstDash val="solid"/>
            <a:miter lim="8000"/>
            <a:headEnd len="sm" w="sm" type="none"/>
            <a:tailEnd len="med" w="med" type="none"/>
          </a:ln>
        </p:spPr>
      </p:cxnSp>
      <p:sp>
        <p:nvSpPr>
          <p:cNvPr id="694" name="Shape 694"/>
          <p:cNvSpPr txBox="1"/>
          <p:nvPr/>
        </p:nvSpPr>
        <p:spPr>
          <a:xfrm>
            <a:off x="556956" y="3921967"/>
            <a:ext cx="633658" cy="340043"/>
          </a:xfrm>
          <a:prstGeom prst="rect">
            <a:avLst/>
          </a:prstGeom>
          <a:noFill/>
          <a:ln>
            <a:noFill/>
          </a:ln>
        </p:spPr>
        <p:txBody>
          <a:bodyPr anchorCtr="0" anchor="b" bIns="45725" lIns="45725" spcFirstLastPara="1" rIns="45725" wrap="square" tIns="45725">
            <a:noAutofit/>
          </a:bodyPr>
          <a:lstStyle/>
          <a:p>
            <a:pPr indent="0" lvl="0" marL="0" marR="0" rtl="0" algn="l">
              <a:lnSpc>
                <a:spcPct val="80000"/>
              </a:lnSpc>
              <a:spcBef>
                <a:spcPts val="0"/>
              </a:spcBef>
              <a:spcAft>
                <a:spcPts val="0"/>
              </a:spcAft>
              <a:buClr>
                <a:schemeClr val="accent3"/>
              </a:buClr>
              <a:buSzPts val="900"/>
              <a:buFont typeface="Tahoma"/>
              <a:buNone/>
            </a:pPr>
            <a:r>
              <a:rPr b="1" i="0" lang="en" sz="900" u="none" cap="none" strike="noStrike">
                <a:solidFill>
                  <a:schemeClr val="accent3"/>
                </a:solidFill>
                <a:latin typeface="Lato"/>
                <a:ea typeface="Lato"/>
                <a:cs typeface="Lato"/>
                <a:sym typeface="Lato"/>
              </a:rPr>
              <a:t>Module Producer</a:t>
            </a:r>
            <a:endParaRPr sz="500">
              <a:latin typeface="Lato"/>
              <a:ea typeface="Lato"/>
              <a:cs typeface="Lato"/>
              <a:sym typeface="Lato"/>
            </a:endParaRPr>
          </a:p>
        </p:txBody>
      </p:sp>
      <p:sp>
        <p:nvSpPr>
          <p:cNvPr id="695" name="Shape 695"/>
          <p:cNvSpPr/>
          <p:nvPr/>
        </p:nvSpPr>
        <p:spPr>
          <a:xfrm>
            <a:off x="555854" y="3874716"/>
            <a:ext cx="683370" cy="28575"/>
          </a:xfrm>
          <a:prstGeom prst="rect">
            <a:avLst/>
          </a:prstGeom>
          <a:solidFill>
            <a:srgbClr val="000000"/>
          </a:solidFill>
          <a:ln>
            <a:noFill/>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FFFFFF"/>
              </a:buClr>
              <a:buSzPts val="1300"/>
              <a:buFont typeface="Verdana"/>
              <a:buNone/>
            </a:pPr>
            <a:r>
              <a:t/>
            </a:r>
            <a:endParaRPr b="0" i="0" sz="1300" u="none" cap="none" strike="noStrike">
              <a:solidFill>
                <a:srgbClr val="FFFFFF"/>
              </a:solidFill>
              <a:latin typeface="Verdana"/>
              <a:ea typeface="Verdana"/>
              <a:cs typeface="Verdana"/>
              <a:sym typeface="Verdana"/>
            </a:endParaRPr>
          </a:p>
        </p:txBody>
      </p:sp>
      <p:sp>
        <p:nvSpPr>
          <p:cNvPr id="696" name="Shape 696"/>
          <p:cNvSpPr txBox="1"/>
          <p:nvPr/>
        </p:nvSpPr>
        <p:spPr>
          <a:xfrm>
            <a:off x="515014" y="3653577"/>
            <a:ext cx="959149" cy="239713"/>
          </a:xfrm>
          <a:prstGeom prst="rect">
            <a:avLst/>
          </a:prstGeom>
          <a:noFill/>
          <a:ln>
            <a:noFill/>
          </a:ln>
        </p:spPr>
        <p:txBody>
          <a:bodyPr anchorCtr="0" anchor="ctr" bIns="50800" lIns="50800" spcFirstLastPara="1" rIns="50800" wrap="square" tIns="50800">
            <a:noAutofit/>
          </a:bodyPr>
          <a:lstStyle/>
          <a:p>
            <a:pPr indent="0" lvl="0" marL="0" marR="0" rtl="0" algn="l">
              <a:lnSpc>
                <a:spcPct val="80000"/>
              </a:lnSpc>
              <a:spcBef>
                <a:spcPts val="0"/>
              </a:spcBef>
              <a:spcAft>
                <a:spcPts val="0"/>
              </a:spcAft>
              <a:buClr>
                <a:schemeClr val="accent1"/>
              </a:buClr>
              <a:buSzPts val="900"/>
              <a:buFont typeface="Tahoma"/>
              <a:buNone/>
            </a:pPr>
            <a:r>
              <a:rPr b="1" i="0" lang="en" sz="900" u="none" cap="none" strike="noStrike">
                <a:solidFill>
                  <a:schemeClr val="accent1"/>
                </a:solidFill>
                <a:latin typeface="Lato"/>
                <a:ea typeface="Lato"/>
                <a:cs typeface="Lato"/>
                <a:sym typeface="Lato"/>
              </a:rPr>
              <a:t>OPERATOR</a:t>
            </a:r>
            <a:endParaRPr sz="500">
              <a:latin typeface="Lato"/>
              <a:ea typeface="Lato"/>
              <a:cs typeface="Lato"/>
              <a:sym typeface="Lato"/>
            </a:endParaRPr>
          </a:p>
        </p:txBody>
      </p:sp>
      <p:grpSp>
        <p:nvGrpSpPr>
          <p:cNvPr id="697" name="Shape 697"/>
          <p:cNvGrpSpPr/>
          <p:nvPr/>
        </p:nvGrpSpPr>
        <p:grpSpPr>
          <a:xfrm>
            <a:off x="1325815" y="3842765"/>
            <a:ext cx="255412" cy="295007"/>
            <a:chOff x="0" y="0"/>
            <a:chExt cx="681097" cy="786683"/>
          </a:xfrm>
        </p:grpSpPr>
        <p:sp>
          <p:nvSpPr>
            <p:cNvPr id="698" name="Shape 698"/>
            <p:cNvSpPr/>
            <p:nvPr/>
          </p:nvSpPr>
          <p:spPr>
            <a:xfrm>
              <a:off x="149253" y="0"/>
              <a:ext cx="387917" cy="387417"/>
            </a:xfrm>
            <a:custGeom>
              <a:pathLst>
                <a:path extrusionOk="0" h="120000" w="120000">
                  <a:moveTo>
                    <a:pt x="120000" y="59811"/>
                  </a:moveTo>
                  <a:cubicBezTo>
                    <a:pt x="120000" y="71027"/>
                    <a:pt x="117383" y="80372"/>
                    <a:pt x="111777" y="89722"/>
                  </a:cubicBezTo>
                  <a:cubicBezTo>
                    <a:pt x="106166" y="99438"/>
                    <a:pt x="99066" y="106166"/>
                    <a:pt x="89722" y="111777"/>
                  </a:cubicBezTo>
                  <a:cubicBezTo>
                    <a:pt x="80000" y="117383"/>
                    <a:pt x="70655" y="120000"/>
                    <a:pt x="59811" y="120000"/>
                  </a:cubicBezTo>
                  <a:cubicBezTo>
                    <a:pt x="48600" y="120000"/>
                    <a:pt x="39627" y="117383"/>
                    <a:pt x="29905" y="111777"/>
                  </a:cubicBezTo>
                  <a:cubicBezTo>
                    <a:pt x="20188" y="106166"/>
                    <a:pt x="13455" y="99438"/>
                    <a:pt x="7850" y="89722"/>
                  </a:cubicBezTo>
                  <a:cubicBezTo>
                    <a:pt x="2244" y="80372"/>
                    <a:pt x="0" y="71027"/>
                    <a:pt x="0" y="59811"/>
                  </a:cubicBezTo>
                  <a:cubicBezTo>
                    <a:pt x="0" y="48972"/>
                    <a:pt x="2244" y="39627"/>
                    <a:pt x="7850" y="29905"/>
                  </a:cubicBezTo>
                  <a:cubicBezTo>
                    <a:pt x="13455" y="20188"/>
                    <a:pt x="20188" y="13455"/>
                    <a:pt x="29905" y="7850"/>
                  </a:cubicBezTo>
                  <a:cubicBezTo>
                    <a:pt x="39627" y="2244"/>
                    <a:pt x="48972" y="0"/>
                    <a:pt x="59811" y="0"/>
                  </a:cubicBezTo>
                  <a:cubicBezTo>
                    <a:pt x="71027" y="0"/>
                    <a:pt x="80000" y="2244"/>
                    <a:pt x="89722" y="7850"/>
                  </a:cubicBezTo>
                  <a:cubicBezTo>
                    <a:pt x="99066" y="13455"/>
                    <a:pt x="106166" y="20188"/>
                    <a:pt x="111777" y="29905"/>
                  </a:cubicBezTo>
                  <a:cubicBezTo>
                    <a:pt x="117383" y="39627"/>
                    <a:pt x="120000" y="48972"/>
                    <a:pt x="120000" y="59811"/>
                  </a:cubicBezTo>
                </a:path>
              </a:pathLst>
            </a:custGeom>
            <a:noFill/>
            <a:ln cap="flat" cmpd="sng" w="50800">
              <a:solidFill>
                <a:schemeClr val="accent3"/>
              </a:solidFill>
              <a:prstDash val="solid"/>
              <a:miter lim="800000"/>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699" name="Shape 699"/>
            <p:cNvSpPr/>
            <p:nvPr/>
          </p:nvSpPr>
          <p:spPr>
            <a:xfrm>
              <a:off x="0" y="399270"/>
              <a:ext cx="681097" cy="387413"/>
            </a:xfrm>
            <a:custGeom>
              <a:pathLst>
                <a:path extrusionOk="0" h="120000" w="120000">
                  <a:moveTo>
                    <a:pt x="0" y="120000"/>
                  </a:moveTo>
                  <a:lnTo>
                    <a:pt x="0" y="55672"/>
                  </a:lnTo>
                  <a:cubicBezTo>
                    <a:pt x="0" y="24827"/>
                    <a:pt x="14016" y="0"/>
                    <a:pt x="31222" y="0"/>
                  </a:cubicBezTo>
                  <a:lnTo>
                    <a:pt x="88777" y="0"/>
                  </a:lnTo>
                  <a:cubicBezTo>
                    <a:pt x="105983" y="0"/>
                    <a:pt x="120000" y="24827"/>
                    <a:pt x="120000" y="55672"/>
                  </a:cubicBezTo>
                  <a:lnTo>
                    <a:pt x="120000" y="120000"/>
                  </a:lnTo>
                </a:path>
              </a:pathLst>
            </a:custGeom>
            <a:noFill/>
            <a:ln cap="flat" cmpd="sng" w="50800">
              <a:solidFill>
                <a:schemeClr val="accent3"/>
              </a:solidFill>
              <a:prstDash val="solid"/>
              <a:miter lim="800000"/>
              <a:headEnd len="sm" w="sm" type="none"/>
              <a:tailEnd len="sm" w="sm" type="none"/>
            </a:ln>
          </p:spPr>
          <p:txBody>
            <a:bodyPr anchorCtr="0" anchor="t" bIns="45725" lIns="45725" spcFirstLastPara="1" rIns="45725" wrap="square" tIns="45725">
              <a:noAutofit/>
            </a:bodyPr>
            <a:lstStyle/>
            <a:p>
              <a:pPr indent="0" lvl="0" marL="0" marR="0" rtl="0" algn="l">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700" name="Shape 700"/>
          <p:cNvSpPr txBox="1"/>
          <p:nvPr/>
        </p:nvSpPr>
        <p:spPr>
          <a:xfrm>
            <a:off x="850536" y="1325146"/>
            <a:ext cx="2128559" cy="258763"/>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9CA4B0"/>
              </a:buClr>
              <a:buSzPts val="1000"/>
              <a:buFont typeface="Tahoma"/>
              <a:buNone/>
            </a:pPr>
            <a:r>
              <a:rPr b="1" i="0" lang="en" sz="1000" u="none" cap="none" strike="noStrike">
                <a:solidFill>
                  <a:srgbClr val="9CA4B0"/>
                </a:solidFill>
                <a:latin typeface="Lato"/>
                <a:ea typeface="Lato"/>
                <a:cs typeface="Lato"/>
                <a:sym typeface="Lato"/>
              </a:rPr>
              <a:t>INFRASTRUCTURE AS CODE</a:t>
            </a:r>
            <a:endParaRPr sz="5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